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A2271A"/>
    <a:srgbClr val="E56659"/>
    <a:srgbClr val="DF4535"/>
    <a:srgbClr val="FAE7DE"/>
    <a:srgbClr val="FAE4E2"/>
    <a:srgbClr val="F7D1CD"/>
    <a:srgbClr val="ED988F"/>
    <a:srgbClr val="E97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34" autoAdjust="0"/>
    <p:restoredTop sz="94651" autoAdjust="0"/>
  </p:normalViewPr>
  <p:slideViewPr>
    <p:cSldViewPr snapToGrid="0">
      <p:cViewPr varScale="1">
        <p:scale>
          <a:sx n="57" d="100"/>
          <a:sy n="57" d="100"/>
        </p:scale>
        <p:origin x="160" y="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3.1250000000000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7A-644E-AC8D-06E7B9060206}"/>
                </c:ext>
              </c:extLst>
            </c:dLbl>
            <c:dLbl>
              <c:idx val="1"/>
              <c:layout>
                <c:manualLayout>
                  <c:x val="3.5615048813556663E-2"/>
                  <c:y val="3.1250214594315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7A-644E-AC8D-06E7B9060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Всех ступеней</c:v>
                </c:pt>
                <c:pt idx="1">
                  <c:v>с 1 по 4 классы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93.5</c:v>
                </c:pt>
                <c:pt idx="1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A-644E-AC8D-06E7B90602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8750000000000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A-644E-AC8D-06E7B90602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7A-644E-AC8D-06E7B9060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Всех ступеней</c:v>
                </c:pt>
                <c:pt idx="1">
                  <c:v>с 1 по 4 классы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93.4</c:v>
                </c:pt>
                <c:pt idx="1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7A-644E-AC8D-06E7B90602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C7A-644E-AC8D-06E7B9060206}"/>
                </c:ext>
              </c:extLst>
            </c:dLbl>
            <c:dLbl>
              <c:idx val="1"/>
              <c:layout>
                <c:manualLayout>
                  <c:x val="-9.9211904028668205E-4"/>
                  <c:y val="5.2121157446042578E-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7A-644E-AC8D-06E7B9060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Всех ступеней</c:v>
                </c:pt>
                <c:pt idx="1">
                  <c:v>с 1 по 4 классы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96.4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7A-644E-AC8D-06E7B90602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РФ 2019г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Всех ступеней</c:v>
                </c:pt>
                <c:pt idx="1">
                  <c:v>с 1 по 4 классы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90.6</c:v>
                </c:pt>
                <c:pt idx="1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7A-644E-AC8D-06E7B9060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972352"/>
        <c:axId val="133973888"/>
      </c:barChart>
      <c:catAx>
        <c:axId val="13397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973888"/>
        <c:crosses val="autoZero"/>
        <c:auto val="1"/>
        <c:lblAlgn val="ctr"/>
        <c:lblOffset val="100"/>
        <c:noMultiLvlLbl val="0"/>
      </c:catAx>
      <c:valAx>
        <c:axId val="133973888"/>
        <c:scaling>
          <c:orientation val="minMax"/>
          <c:max val="100"/>
          <c:min val="8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72352"/>
        <c:crosses val="autoZero"/>
        <c:crossBetween val="between"/>
      </c:valAx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</c:plotArea>
    <c:legend>
      <c:legendPos val="r"/>
      <c:overlay val="0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satMod val="103000"/>
            <a:lumMod val="102000"/>
            <a:tint val="94000"/>
          </a:schemeClr>
        </a:gs>
        <a:gs pos="50000">
          <a:schemeClr val="accent3">
            <a:satMod val="110000"/>
            <a:lumMod val="100000"/>
            <a:shade val="100000"/>
          </a:schemeClr>
        </a:gs>
        <a:gs pos="100000">
          <a:schemeClr val="accent3">
            <a:lumMod val="99000"/>
            <a:satMod val="120000"/>
            <a:shade val="78000"/>
          </a:schemeClr>
        </a:gs>
      </a:gsLst>
      <a:lin ang="5400000" scaled="0"/>
    </a:gradFill>
    <a:ln>
      <a:noFill/>
    </a:ln>
    <a:effectLst>
      <a:outerShdw blurRad="57150" dist="19050" dir="5400000" algn="ctr" rotWithShape="0">
        <a:srgbClr val="000000">
          <a:alpha val="63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03474-4F61-4AFD-A3F4-C8EB2768D2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C785A-71BD-4C38-A2AC-B5C22E19DC2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400" dirty="0"/>
        </a:p>
      </dgm:t>
    </dgm:pt>
    <dgm:pt modelId="{1FC08EBE-CE1F-48A6-8186-5CA11FFF8C47}" type="parTrans" cxnId="{EA67E857-FD5C-491C-884E-9E5A6D4EFC51}">
      <dgm:prSet/>
      <dgm:spPr/>
      <dgm:t>
        <a:bodyPr/>
        <a:lstStyle/>
        <a:p>
          <a:endParaRPr lang="ru-RU"/>
        </a:p>
      </dgm:t>
    </dgm:pt>
    <dgm:pt modelId="{C008387E-AC4C-4CDC-A21C-94A6A5A35441}" type="sibTrans" cxnId="{EA67E857-FD5C-491C-884E-9E5A6D4EFC51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49A3A9FD-0575-416B-9AE3-EA266CAE71E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Федеральный проект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«Укрепление общественного здоровья» </a:t>
          </a:r>
          <a:endParaRPr lang="ru-RU" sz="1600" b="1" dirty="0">
            <a:solidFill>
              <a:schemeClr val="tx1"/>
            </a:solidFill>
          </a:endParaRPr>
        </a:p>
      </dgm:t>
    </dgm:pt>
    <dgm:pt modelId="{2E942969-C9CD-45AF-8CE1-0B5356FA6CC5}" type="parTrans" cxnId="{64EBD3BD-97BF-4B9B-A2FD-D0D39F1FF856}">
      <dgm:prSet/>
      <dgm:spPr/>
      <dgm:t>
        <a:bodyPr/>
        <a:lstStyle/>
        <a:p>
          <a:endParaRPr lang="ru-RU"/>
        </a:p>
      </dgm:t>
    </dgm:pt>
    <dgm:pt modelId="{0F792E84-FF06-45D9-877A-5876D02E8A43}" type="sibTrans" cxnId="{64EBD3BD-97BF-4B9B-A2FD-D0D39F1FF856}">
      <dgm:prSet/>
      <dgm:spPr/>
      <dgm:t>
        <a:bodyPr/>
        <a:lstStyle/>
        <a:p>
          <a:endParaRPr lang="ru-RU"/>
        </a:p>
      </dgm:t>
    </dgm:pt>
    <dgm:pt modelId="{B05115EA-1FA3-428D-A5E3-E75F6D369D0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проект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«Демография» </a:t>
          </a:r>
          <a:endParaRPr lang="ru-RU" sz="1600" b="1" dirty="0">
            <a:solidFill>
              <a:schemeClr val="tx1"/>
            </a:solidFill>
          </a:endParaRPr>
        </a:p>
      </dgm:t>
    </dgm:pt>
    <dgm:pt modelId="{923E0B00-9DCD-4554-AD9B-7F41F8EDF401}" type="sibTrans" cxnId="{5B6D8569-142D-48DA-A337-A27B720F7A86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80007388-AE7F-495B-AAF8-1C7AE204EDC4}" type="parTrans" cxnId="{5B6D8569-142D-48DA-A337-A27B720F7A86}">
      <dgm:prSet/>
      <dgm:spPr/>
      <dgm:t>
        <a:bodyPr/>
        <a:lstStyle/>
        <a:p>
          <a:endParaRPr lang="ru-RU"/>
        </a:p>
      </dgm:t>
    </dgm:pt>
    <dgm:pt modelId="{8A0473D2-42AB-4544-AE28-27DDFB3DB26B}" type="pres">
      <dgm:prSet presAssocID="{52B03474-4F61-4AFD-A3F4-C8EB2768D2AE}" presName="outerComposite" presStyleCnt="0">
        <dgm:presLayoutVars>
          <dgm:chMax val="5"/>
          <dgm:dir/>
          <dgm:resizeHandles val="exact"/>
        </dgm:presLayoutVars>
      </dgm:prSet>
      <dgm:spPr/>
    </dgm:pt>
    <dgm:pt modelId="{36060D5C-202E-4BB4-A9C6-FF0BF4276A6E}" type="pres">
      <dgm:prSet presAssocID="{52B03474-4F61-4AFD-A3F4-C8EB2768D2AE}" presName="dummyMaxCanvas" presStyleCnt="0">
        <dgm:presLayoutVars/>
      </dgm:prSet>
      <dgm:spPr/>
    </dgm:pt>
    <dgm:pt modelId="{B68F7AB9-77EB-4A17-BE68-3A6568A73AF8}" type="pres">
      <dgm:prSet presAssocID="{52B03474-4F61-4AFD-A3F4-C8EB2768D2AE}" presName="ThreeNodes_1" presStyleLbl="node1" presStyleIdx="0" presStyleCnt="3" custScaleX="97520" custScaleY="94549" custLinFactNeighborX="6720" custLinFactNeighborY="2777">
        <dgm:presLayoutVars>
          <dgm:bulletEnabled val="1"/>
        </dgm:presLayoutVars>
      </dgm:prSet>
      <dgm:spPr/>
    </dgm:pt>
    <dgm:pt modelId="{DB43E925-B3EF-4F67-B380-A586989A0ABD}" type="pres">
      <dgm:prSet presAssocID="{52B03474-4F61-4AFD-A3F4-C8EB2768D2AE}" presName="ThreeNodes_2" presStyleLbl="node1" presStyleIdx="1" presStyleCnt="3" custScaleY="77500" custLinFactNeighborX="4308" custLinFactNeighborY="4163">
        <dgm:presLayoutVars>
          <dgm:bulletEnabled val="1"/>
        </dgm:presLayoutVars>
      </dgm:prSet>
      <dgm:spPr/>
    </dgm:pt>
    <dgm:pt modelId="{72E5ABD3-EFE8-4D50-A585-D39DEA283852}" type="pres">
      <dgm:prSet presAssocID="{52B03474-4F61-4AFD-A3F4-C8EB2768D2AE}" presName="ThreeNodes_3" presStyleLbl="node1" presStyleIdx="2" presStyleCnt="3" custScaleY="77500">
        <dgm:presLayoutVars>
          <dgm:bulletEnabled val="1"/>
        </dgm:presLayoutVars>
      </dgm:prSet>
      <dgm:spPr/>
    </dgm:pt>
    <dgm:pt modelId="{1751D112-A4E1-49DF-89DE-4C69FA65240E}" type="pres">
      <dgm:prSet presAssocID="{52B03474-4F61-4AFD-A3F4-C8EB2768D2AE}" presName="ThreeConn_1-2" presStyleLbl="fgAccFollowNode1" presStyleIdx="0" presStyleCnt="2" custScaleX="77820" custScaleY="113461" custLinFactNeighborX="5128" custLinFactNeighborY="24359">
        <dgm:presLayoutVars>
          <dgm:bulletEnabled val="1"/>
        </dgm:presLayoutVars>
      </dgm:prSet>
      <dgm:spPr/>
    </dgm:pt>
    <dgm:pt modelId="{18BEC4F8-2575-466E-9032-CD967D8F2248}" type="pres">
      <dgm:prSet presAssocID="{52B03474-4F61-4AFD-A3F4-C8EB2768D2AE}" presName="ThreeConn_2-3" presStyleLbl="fgAccFollowNode1" presStyleIdx="1" presStyleCnt="2" custScaleX="72243">
        <dgm:presLayoutVars>
          <dgm:bulletEnabled val="1"/>
        </dgm:presLayoutVars>
      </dgm:prSet>
      <dgm:spPr/>
    </dgm:pt>
    <dgm:pt modelId="{AC094D6A-F7E2-419E-8F3C-3B1479EE9904}" type="pres">
      <dgm:prSet presAssocID="{52B03474-4F61-4AFD-A3F4-C8EB2768D2AE}" presName="ThreeNodes_1_text" presStyleLbl="node1" presStyleIdx="2" presStyleCnt="3">
        <dgm:presLayoutVars>
          <dgm:bulletEnabled val="1"/>
        </dgm:presLayoutVars>
      </dgm:prSet>
      <dgm:spPr/>
    </dgm:pt>
    <dgm:pt modelId="{B8D65858-1367-4AD9-89F7-6C9595333966}" type="pres">
      <dgm:prSet presAssocID="{52B03474-4F61-4AFD-A3F4-C8EB2768D2AE}" presName="ThreeNodes_2_text" presStyleLbl="node1" presStyleIdx="2" presStyleCnt="3">
        <dgm:presLayoutVars>
          <dgm:bulletEnabled val="1"/>
        </dgm:presLayoutVars>
      </dgm:prSet>
      <dgm:spPr/>
    </dgm:pt>
    <dgm:pt modelId="{9B2626D7-D7A0-43E6-97B8-ACB013F8250A}" type="pres">
      <dgm:prSet presAssocID="{52B03474-4F61-4AFD-A3F4-C8EB2768D2A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12262A-A1DF-4AB7-96F0-30D02CE97330}" type="presOf" srcId="{52B03474-4F61-4AFD-A3F4-C8EB2768D2AE}" destId="{8A0473D2-42AB-4544-AE28-27DDFB3DB26B}" srcOrd="0" destOrd="0" presId="urn:microsoft.com/office/officeart/2005/8/layout/vProcess5"/>
    <dgm:cxn modelId="{09E2714C-9F2B-4583-AE4E-AD511E09F9F4}" type="presOf" srcId="{49A3A9FD-0575-416B-9AE3-EA266CAE71ED}" destId="{72E5ABD3-EFE8-4D50-A585-D39DEA283852}" srcOrd="0" destOrd="0" presId="urn:microsoft.com/office/officeart/2005/8/layout/vProcess5"/>
    <dgm:cxn modelId="{76B1BB50-AB60-4B84-A548-5106B1E76312}" type="presOf" srcId="{9E2C785A-71BD-4C38-A2AC-B5C22E19DC21}" destId="{B68F7AB9-77EB-4A17-BE68-3A6568A73AF8}" srcOrd="0" destOrd="0" presId="urn:microsoft.com/office/officeart/2005/8/layout/vProcess5"/>
    <dgm:cxn modelId="{EA67E857-FD5C-491C-884E-9E5A6D4EFC51}" srcId="{52B03474-4F61-4AFD-A3F4-C8EB2768D2AE}" destId="{9E2C785A-71BD-4C38-A2AC-B5C22E19DC21}" srcOrd="0" destOrd="0" parTransId="{1FC08EBE-CE1F-48A6-8186-5CA11FFF8C47}" sibTransId="{C008387E-AC4C-4CDC-A21C-94A6A5A35441}"/>
    <dgm:cxn modelId="{1EDAFA65-C92E-4BCD-8B83-B37297057F01}" type="presOf" srcId="{9E2C785A-71BD-4C38-A2AC-B5C22E19DC21}" destId="{AC094D6A-F7E2-419E-8F3C-3B1479EE9904}" srcOrd="1" destOrd="0" presId="urn:microsoft.com/office/officeart/2005/8/layout/vProcess5"/>
    <dgm:cxn modelId="{5B6D8569-142D-48DA-A337-A27B720F7A86}" srcId="{52B03474-4F61-4AFD-A3F4-C8EB2768D2AE}" destId="{B05115EA-1FA3-428D-A5E3-E75F6D369D01}" srcOrd="1" destOrd="0" parTransId="{80007388-AE7F-495B-AAF8-1C7AE204EDC4}" sibTransId="{923E0B00-9DCD-4554-AD9B-7F41F8EDF401}"/>
    <dgm:cxn modelId="{49B89F73-3BB1-4C35-952B-9E234DD917E6}" type="presOf" srcId="{B05115EA-1FA3-428D-A5E3-E75F6D369D01}" destId="{DB43E925-B3EF-4F67-B380-A586989A0ABD}" srcOrd="0" destOrd="0" presId="urn:microsoft.com/office/officeart/2005/8/layout/vProcess5"/>
    <dgm:cxn modelId="{733D1B82-E15F-4C64-A06C-4BAC635494CB}" type="presOf" srcId="{B05115EA-1FA3-428D-A5E3-E75F6D369D01}" destId="{B8D65858-1367-4AD9-89F7-6C9595333966}" srcOrd="1" destOrd="0" presId="urn:microsoft.com/office/officeart/2005/8/layout/vProcess5"/>
    <dgm:cxn modelId="{64EBD3BD-97BF-4B9B-A2FD-D0D39F1FF856}" srcId="{52B03474-4F61-4AFD-A3F4-C8EB2768D2AE}" destId="{49A3A9FD-0575-416B-9AE3-EA266CAE71ED}" srcOrd="2" destOrd="0" parTransId="{2E942969-C9CD-45AF-8CE1-0B5356FA6CC5}" sibTransId="{0F792E84-FF06-45D9-877A-5876D02E8A43}"/>
    <dgm:cxn modelId="{D4E965BF-8D8F-4548-A154-D19A0C569914}" type="presOf" srcId="{C008387E-AC4C-4CDC-A21C-94A6A5A35441}" destId="{1751D112-A4E1-49DF-89DE-4C69FA65240E}" srcOrd="0" destOrd="0" presId="urn:microsoft.com/office/officeart/2005/8/layout/vProcess5"/>
    <dgm:cxn modelId="{F6441FCA-9342-40B9-9ECF-C854E4043740}" type="presOf" srcId="{49A3A9FD-0575-416B-9AE3-EA266CAE71ED}" destId="{9B2626D7-D7A0-43E6-97B8-ACB013F8250A}" srcOrd="1" destOrd="0" presId="urn:microsoft.com/office/officeart/2005/8/layout/vProcess5"/>
    <dgm:cxn modelId="{6231C7EB-DC26-47F7-8410-85014BFD9D95}" type="presOf" srcId="{923E0B00-9DCD-4554-AD9B-7F41F8EDF401}" destId="{18BEC4F8-2575-466E-9032-CD967D8F2248}" srcOrd="0" destOrd="0" presId="urn:microsoft.com/office/officeart/2005/8/layout/vProcess5"/>
    <dgm:cxn modelId="{06D45207-AEE5-4F92-A9DD-25311B7078FC}" type="presParOf" srcId="{8A0473D2-42AB-4544-AE28-27DDFB3DB26B}" destId="{36060D5C-202E-4BB4-A9C6-FF0BF4276A6E}" srcOrd="0" destOrd="0" presId="urn:microsoft.com/office/officeart/2005/8/layout/vProcess5"/>
    <dgm:cxn modelId="{03C6BC32-BC2F-4661-8545-87FB5156C209}" type="presParOf" srcId="{8A0473D2-42AB-4544-AE28-27DDFB3DB26B}" destId="{B68F7AB9-77EB-4A17-BE68-3A6568A73AF8}" srcOrd="1" destOrd="0" presId="urn:microsoft.com/office/officeart/2005/8/layout/vProcess5"/>
    <dgm:cxn modelId="{69D73629-6FA4-4B2A-A2E7-3540CA8AA4EF}" type="presParOf" srcId="{8A0473D2-42AB-4544-AE28-27DDFB3DB26B}" destId="{DB43E925-B3EF-4F67-B380-A586989A0ABD}" srcOrd="2" destOrd="0" presId="urn:microsoft.com/office/officeart/2005/8/layout/vProcess5"/>
    <dgm:cxn modelId="{0E1B5810-608A-43AE-872D-EFBCC7FFD40D}" type="presParOf" srcId="{8A0473D2-42AB-4544-AE28-27DDFB3DB26B}" destId="{72E5ABD3-EFE8-4D50-A585-D39DEA283852}" srcOrd="3" destOrd="0" presId="urn:microsoft.com/office/officeart/2005/8/layout/vProcess5"/>
    <dgm:cxn modelId="{F33D9432-58E4-4C99-AB09-6B56EDDE6D11}" type="presParOf" srcId="{8A0473D2-42AB-4544-AE28-27DDFB3DB26B}" destId="{1751D112-A4E1-49DF-89DE-4C69FA65240E}" srcOrd="4" destOrd="0" presId="urn:microsoft.com/office/officeart/2005/8/layout/vProcess5"/>
    <dgm:cxn modelId="{7ABD7AFA-DC8A-40B8-B898-F972DACF4D2F}" type="presParOf" srcId="{8A0473D2-42AB-4544-AE28-27DDFB3DB26B}" destId="{18BEC4F8-2575-466E-9032-CD967D8F2248}" srcOrd="5" destOrd="0" presId="urn:microsoft.com/office/officeart/2005/8/layout/vProcess5"/>
    <dgm:cxn modelId="{9CCC8AB6-BC7D-4A5B-808B-143E66E054D5}" type="presParOf" srcId="{8A0473D2-42AB-4544-AE28-27DDFB3DB26B}" destId="{AC094D6A-F7E2-419E-8F3C-3B1479EE9904}" srcOrd="6" destOrd="0" presId="urn:microsoft.com/office/officeart/2005/8/layout/vProcess5"/>
    <dgm:cxn modelId="{47EDBAF7-9554-486F-8206-01B7A91DF27F}" type="presParOf" srcId="{8A0473D2-42AB-4544-AE28-27DDFB3DB26B}" destId="{B8D65858-1367-4AD9-89F7-6C9595333966}" srcOrd="7" destOrd="0" presId="urn:microsoft.com/office/officeart/2005/8/layout/vProcess5"/>
    <dgm:cxn modelId="{8486D6CD-78E1-4064-92CF-B5B4A203965B}" type="presParOf" srcId="{8A0473D2-42AB-4544-AE28-27DDFB3DB26B}" destId="{9B2626D7-D7A0-43E6-97B8-ACB013F825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0F3FE-FBB8-4B56-B848-06A316B96F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939E9-BB46-443B-A9AA-F6EB642211C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b="1" i="0" dirty="0">
              <a:latin typeface="Times New Roman" pitchFamily="18" charset="0"/>
              <a:cs typeface="Times New Roman" pitchFamily="18" charset="0"/>
            </a:rPr>
            <a:t>Указ Президента Российской Федерации   №240 от 29.05.2017г. «Об объявлении в Российской Федерации Десятилетия детства»</a:t>
          </a:r>
          <a:endParaRPr lang="ru-RU" sz="1400" dirty="0"/>
        </a:p>
      </dgm:t>
    </dgm:pt>
    <dgm:pt modelId="{052CD85A-11D1-4E29-B749-8A14D91F72EA}" type="parTrans" cxnId="{B2A04DD6-BDD8-4FC0-BE00-13C590DDD15B}">
      <dgm:prSet/>
      <dgm:spPr/>
      <dgm:t>
        <a:bodyPr/>
        <a:lstStyle/>
        <a:p>
          <a:endParaRPr lang="ru-RU"/>
        </a:p>
      </dgm:t>
    </dgm:pt>
    <dgm:pt modelId="{D772F5A7-2501-4721-8D38-669A954808BC}" type="sibTrans" cxnId="{B2A04DD6-BDD8-4FC0-BE00-13C590DDD15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E43E694B-470F-472D-A91E-0D30C97D4A4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мероприятий,  утвержденный распоряжением Правительства Российской Федерации (от 06.07.2018г. «Об утверждении плана основных мероприятий до 2020 года, проводимых в рамках Десятилетия детства»</a:t>
          </a:r>
          <a:endParaRPr lang="ru-RU" sz="1400" b="1" dirty="0">
            <a:solidFill>
              <a:schemeClr val="tx1"/>
            </a:solidFill>
          </a:endParaRPr>
        </a:p>
      </dgm:t>
    </dgm:pt>
    <dgm:pt modelId="{6D9923C8-96FD-45DE-8CE0-62DF56CB3E81}" type="parTrans" cxnId="{CE768B73-1E31-4468-B3D3-9CA9D5D308B4}">
      <dgm:prSet/>
      <dgm:spPr/>
      <dgm:t>
        <a:bodyPr/>
        <a:lstStyle/>
        <a:p>
          <a:endParaRPr lang="ru-RU"/>
        </a:p>
      </dgm:t>
    </dgm:pt>
    <dgm:pt modelId="{CD3C0687-02BE-4870-AFF9-8DDBADA6E962}" type="sibTrans" cxnId="{CE768B73-1E31-4468-B3D3-9CA9D5D308B4}">
      <dgm:prSet/>
      <dgm:spPr/>
      <dgm:t>
        <a:bodyPr/>
        <a:lstStyle/>
        <a:p>
          <a:endParaRPr lang="ru-RU"/>
        </a:p>
      </dgm:t>
    </dgm:pt>
    <dgm:pt modelId="{F96DE5B3-6F63-4699-841F-CA34F06436C0}" type="pres">
      <dgm:prSet presAssocID="{0980F3FE-FBB8-4B56-B848-06A316B96FAF}" presName="linearFlow" presStyleCnt="0">
        <dgm:presLayoutVars>
          <dgm:resizeHandles val="exact"/>
        </dgm:presLayoutVars>
      </dgm:prSet>
      <dgm:spPr/>
    </dgm:pt>
    <dgm:pt modelId="{FC9DCB49-5D3F-407C-81C2-C986A741CF47}" type="pres">
      <dgm:prSet presAssocID="{FF6939E9-BB46-443B-A9AA-F6EB642211CD}" presName="node" presStyleLbl="node1" presStyleIdx="0" presStyleCnt="2" custScaleX="122244" custLinFactNeighborX="-13367" custLinFactNeighborY="1250">
        <dgm:presLayoutVars>
          <dgm:bulletEnabled val="1"/>
        </dgm:presLayoutVars>
      </dgm:prSet>
      <dgm:spPr/>
    </dgm:pt>
    <dgm:pt modelId="{C60319CD-ACE3-427E-80E2-D176D9FB22FE}" type="pres">
      <dgm:prSet presAssocID="{D772F5A7-2501-4721-8D38-669A954808BC}" presName="sibTrans" presStyleLbl="sibTrans2D1" presStyleIdx="0" presStyleCnt="1" custAng="499320" custScaleX="219393" custScaleY="68675" custLinFactX="100000" custLinFactNeighborX="192774" custLinFactNeighborY="-25005"/>
      <dgm:spPr/>
    </dgm:pt>
    <dgm:pt modelId="{CAA0AF97-8111-4DC3-B213-905ED1556DC2}" type="pres">
      <dgm:prSet presAssocID="{D772F5A7-2501-4721-8D38-669A954808BC}" presName="connectorText" presStyleLbl="sibTrans2D1" presStyleIdx="0" presStyleCnt="1"/>
      <dgm:spPr/>
    </dgm:pt>
    <dgm:pt modelId="{C1600828-B007-4F32-B8D4-FF45D87E9263}" type="pres">
      <dgm:prSet presAssocID="{E43E694B-470F-472D-A91E-0D30C97D4A4D}" presName="node" presStyleLbl="node1" presStyleIdx="1" presStyleCnt="2" custScaleX="125704" custLinFactNeighborX="740" custLinFactNeighborY="-17747">
        <dgm:presLayoutVars>
          <dgm:bulletEnabled val="1"/>
        </dgm:presLayoutVars>
      </dgm:prSet>
      <dgm:spPr/>
    </dgm:pt>
  </dgm:ptLst>
  <dgm:cxnLst>
    <dgm:cxn modelId="{3261BE0D-8BF0-479D-B058-E888D33D0C11}" type="presOf" srcId="{0980F3FE-FBB8-4B56-B848-06A316B96FAF}" destId="{F96DE5B3-6F63-4699-841F-CA34F06436C0}" srcOrd="0" destOrd="0" presId="urn:microsoft.com/office/officeart/2005/8/layout/process2"/>
    <dgm:cxn modelId="{F31D412E-9117-45BB-B2BD-87C092718CCD}" type="presOf" srcId="{D772F5A7-2501-4721-8D38-669A954808BC}" destId="{CAA0AF97-8111-4DC3-B213-905ED1556DC2}" srcOrd="1" destOrd="0" presId="urn:microsoft.com/office/officeart/2005/8/layout/process2"/>
    <dgm:cxn modelId="{C01AAC44-2E90-4A60-8D98-F54BC2EBAA4F}" type="presOf" srcId="{E43E694B-470F-472D-A91E-0D30C97D4A4D}" destId="{C1600828-B007-4F32-B8D4-FF45D87E9263}" srcOrd="0" destOrd="0" presId="urn:microsoft.com/office/officeart/2005/8/layout/process2"/>
    <dgm:cxn modelId="{C605496A-1906-476A-AD09-447D63DB3AA8}" type="presOf" srcId="{D772F5A7-2501-4721-8D38-669A954808BC}" destId="{C60319CD-ACE3-427E-80E2-D176D9FB22FE}" srcOrd="0" destOrd="0" presId="urn:microsoft.com/office/officeart/2005/8/layout/process2"/>
    <dgm:cxn modelId="{CE768B73-1E31-4468-B3D3-9CA9D5D308B4}" srcId="{0980F3FE-FBB8-4B56-B848-06A316B96FAF}" destId="{E43E694B-470F-472D-A91E-0D30C97D4A4D}" srcOrd="1" destOrd="0" parTransId="{6D9923C8-96FD-45DE-8CE0-62DF56CB3E81}" sibTransId="{CD3C0687-02BE-4870-AFF9-8DDBADA6E962}"/>
    <dgm:cxn modelId="{F5CC25B5-4B2D-43BF-9A3D-81F6848B5840}" type="presOf" srcId="{FF6939E9-BB46-443B-A9AA-F6EB642211CD}" destId="{FC9DCB49-5D3F-407C-81C2-C986A741CF47}" srcOrd="0" destOrd="0" presId="urn:microsoft.com/office/officeart/2005/8/layout/process2"/>
    <dgm:cxn modelId="{B2A04DD6-BDD8-4FC0-BE00-13C590DDD15B}" srcId="{0980F3FE-FBB8-4B56-B848-06A316B96FAF}" destId="{FF6939E9-BB46-443B-A9AA-F6EB642211CD}" srcOrd="0" destOrd="0" parTransId="{052CD85A-11D1-4E29-B749-8A14D91F72EA}" sibTransId="{D772F5A7-2501-4721-8D38-669A954808BC}"/>
    <dgm:cxn modelId="{C436DFC2-1CD7-4EBD-B3C0-74A0E55E2277}" type="presParOf" srcId="{F96DE5B3-6F63-4699-841F-CA34F06436C0}" destId="{FC9DCB49-5D3F-407C-81C2-C986A741CF47}" srcOrd="0" destOrd="0" presId="urn:microsoft.com/office/officeart/2005/8/layout/process2"/>
    <dgm:cxn modelId="{990D48F6-4D23-4517-B9CA-2495BE9C04E2}" type="presParOf" srcId="{F96DE5B3-6F63-4699-841F-CA34F06436C0}" destId="{C60319CD-ACE3-427E-80E2-D176D9FB22FE}" srcOrd="1" destOrd="0" presId="urn:microsoft.com/office/officeart/2005/8/layout/process2"/>
    <dgm:cxn modelId="{155719D0-CA07-48AF-90ED-88035FBAD50A}" type="presParOf" srcId="{C60319CD-ACE3-427E-80E2-D176D9FB22FE}" destId="{CAA0AF97-8111-4DC3-B213-905ED1556DC2}" srcOrd="0" destOrd="0" presId="urn:microsoft.com/office/officeart/2005/8/layout/process2"/>
    <dgm:cxn modelId="{22C07BDA-845F-48B6-B40D-042AE691AA4B}" type="presParOf" srcId="{F96DE5B3-6F63-4699-841F-CA34F06436C0}" destId="{C1600828-B007-4F32-B8D4-FF45D87E926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E8A021-9715-45F9-96D9-0E1AEA9D4948}" type="doc">
      <dgm:prSet loTypeId="urn:microsoft.com/office/officeart/2005/8/layout/hierarchy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2CFC1E1-EC33-436A-B97E-1159CD6156B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2133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объекта образования</a:t>
          </a:r>
        </a:p>
      </dgm:t>
    </dgm:pt>
    <dgm:pt modelId="{36FB8FF2-F9DC-453A-AFBB-86CCE0D56D54}" type="parTrans" cxnId="{44540E7A-B3B8-40D9-8D88-530A12C91272}">
      <dgm:prSet/>
      <dgm:spPr/>
      <dgm:t>
        <a:bodyPr/>
        <a:lstStyle/>
        <a:p>
          <a:endParaRPr lang="ru-RU"/>
        </a:p>
      </dgm:t>
    </dgm:pt>
    <dgm:pt modelId="{001A71CB-5939-4417-B073-6A1DA7FBE4EA}" type="sibTrans" cxnId="{44540E7A-B3B8-40D9-8D88-530A12C91272}">
      <dgm:prSet/>
      <dgm:spPr/>
      <dgm:t>
        <a:bodyPr/>
        <a:lstStyle/>
        <a:p>
          <a:endParaRPr lang="ru-RU"/>
        </a:p>
      </dgm:t>
    </dgm:pt>
    <dgm:pt modelId="{4C265CA1-05A6-41E4-AD7D-ADE48B9ED24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0" dirty="0">
              <a:latin typeface="Times New Roman" pitchFamily="18" charset="0"/>
              <a:cs typeface="Times New Roman" pitchFamily="18" charset="0"/>
            </a:rPr>
            <a:t>857 –Дошкольные</a:t>
          </a:r>
        </a:p>
      </dgm:t>
    </dgm:pt>
    <dgm:pt modelId="{220B2CCF-EFA2-4B6A-91F4-60E4D72AEA24}" type="parTrans" cxnId="{0B430CB5-F791-4036-A0BE-DD44B3AB6F12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CF38C597-B5F4-45A5-9A9A-A2062D440892}" type="sibTrans" cxnId="{0B430CB5-F791-4036-A0BE-DD44B3AB6F12}">
      <dgm:prSet/>
      <dgm:spPr/>
      <dgm:t>
        <a:bodyPr/>
        <a:lstStyle/>
        <a:p>
          <a:endParaRPr lang="ru-RU"/>
        </a:p>
      </dgm:t>
    </dgm:pt>
    <dgm:pt modelId="{5B0008E9-03C3-447B-AF84-1017FC10516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0" dirty="0">
              <a:latin typeface="Times New Roman" pitchFamily="18" charset="0"/>
              <a:cs typeface="Times New Roman" pitchFamily="18" charset="0"/>
            </a:rPr>
            <a:t>1113 – Общеобразовательные</a:t>
          </a:r>
        </a:p>
      </dgm:t>
    </dgm:pt>
    <dgm:pt modelId="{5A802AD3-7F79-490D-A7B7-9ABA6269A977}" type="parTrans" cxnId="{766CD8F2-62E2-4CBB-BF69-B542DCC6B511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BE99E89-C2A8-4A29-825B-82B6DE4520A2}" type="sibTrans" cxnId="{766CD8F2-62E2-4CBB-BF69-B542DCC6B511}">
      <dgm:prSet/>
      <dgm:spPr/>
      <dgm:t>
        <a:bodyPr/>
        <a:lstStyle/>
        <a:p>
          <a:endParaRPr lang="ru-RU"/>
        </a:p>
      </dgm:t>
    </dgm:pt>
    <dgm:pt modelId="{B11BE0C5-0F9A-4F0F-B2BC-BC760CD3984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0" dirty="0">
              <a:latin typeface="Times New Roman" pitchFamily="18" charset="0"/>
              <a:cs typeface="Times New Roman" pitchFamily="18" charset="0"/>
            </a:rPr>
            <a:t>95 – Профессиональные</a:t>
          </a:r>
        </a:p>
      </dgm:t>
    </dgm:pt>
    <dgm:pt modelId="{E79FB047-2B65-4CCC-BA3C-2D6A664EF776}" type="parTrans" cxnId="{0CA719DF-D4FF-4668-B3FF-2130681A8876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6E00762-097F-42B7-B5EE-732ABDF1804D}" type="sibTrans" cxnId="{0CA719DF-D4FF-4668-B3FF-2130681A8876}">
      <dgm:prSet/>
      <dgm:spPr/>
      <dgm:t>
        <a:bodyPr/>
        <a:lstStyle/>
        <a:p>
          <a:endParaRPr lang="ru-RU"/>
        </a:p>
      </dgm:t>
    </dgm:pt>
    <dgm:pt modelId="{48549704-5D1A-45DF-9C08-84433D05C50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0" dirty="0">
              <a:latin typeface="Times New Roman" pitchFamily="18" charset="0"/>
              <a:cs typeface="Times New Roman" pitchFamily="18" charset="0"/>
            </a:rPr>
            <a:t>20 – интернатного типа</a:t>
          </a:r>
        </a:p>
      </dgm:t>
    </dgm:pt>
    <dgm:pt modelId="{37126367-5463-4612-B582-385D376BBD7F}" type="parTrans" cxnId="{A349E215-3B84-4354-893A-14C575FE410A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CC404409-CCFF-4F5C-A197-4778331AD33B}" type="sibTrans" cxnId="{A349E215-3B84-4354-893A-14C575FE410A}">
      <dgm:prSet/>
      <dgm:spPr/>
      <dgm:t>
        <a:bodyPr/>
        <a:lstStyle/>
        <a:p>
          <a:endParaRPr lang="ru-RU"/>
        </a:p>
      </dgm:t>
    </dgm:pt>
    <dgm:pt modelId="{823D175A-43EB-4994-9E8E-E29A5AEAE89E}" type="pres">
      <dgm:prSet presAssocID="{EFE8A021-9715-45F9-96D9-0E1AEA9D49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058DD-F5B4-4F32-9350-12F3A13657B3}" type="pres">
      <dgm:prSet presAssocID="{02CFC1E1-EC33-436A-B97E-1159CD6156B2}" presName="root" presStyleCnt="0"/>
      <dgm:spPr/>
    </dgm:pt>
    <dgm:pt modelId="{A540C5F2-632A-4122-9972-1689499D65C4}" type="pres">
      <dgm:prSet presAssocID="{02CFC1E1-EC33-436A-B97E-1159CD6156B2}" presName="rootComposite" presStyleCnt="0"/>
      <dgm:spPr/>
    </dgm:pt>
    <dgm:pt modelId="{783810DF-4201-4171-BF63-33B0712EF46E}" type="pres">
      <dgm:prSet presAssocID="{02CFC1E1-EC33-436A-B97E-1159CD6156B2}" presName="rootText" presStyleLbl="node1" presStyleIdx="0" presStyleCnt="1" custScaleX="152587" custScaleY="127328" custLinFactNeighborX="-9411" custLinFactNeighborY="-4033"/>
      <dgm:spPr/>
    </dgm:pt>
    <dgm:pt modelId="{B33F21FF-C110-41E1-AC3D-3A83A5321757}" type="pres">
      <dgm:prSet presAssocID="{02CFC1E1-EC33-436A-B97E-1159CD6156B2}" presName="rootConnector" presStyleLbl="node1" presStyleIdx="0" presStyleCnt="1"/>
      <dgm:spPr/>
    </dgm:pt>
    <dgm:pt modelId="{6A58C1A8-A4A4-4A5E-81BD-68550249A638}" type="pres">
      <dgm:prSet presAssocID="{02CFC1E1-EC33-436A-B97E-1159CD6156B2}" presName="childShape" presStyleCnt="0"/>
      <dgm:spPr/>
    </dgm:pt>
    <dgm:pt modelId="{11F528E0-05D8-4E17-96C3-03C48829057C}" type="pres">
      <dgm:prSet presAssocID="{220B2CCF-EFA2-4B6A-91F4-60E4D72AEA24}" presName="Name13" presStyleLbl="parChTrans1D2" presStyleIdx="0" presStyleCnt="4"/>
      <dgm:spPr/>
    </dgm:pt>
    <dgm:pt modelId="{98E6CAB6-8FBF-4C90-AAEF-3E92D1545D62}" type="pres">
      <dgm:prSet presAssocID="{4C265CA1-05A6-41E4-AD7D-ADE48B9ED242}" presName="childText" presStyleLbl="bgAcc1" presStyleIdx="0" presStyleCnt="4" custScaleX="138941">
        <dgm:presLayoutVars>
          <dgm:bulletEnabled val="1"/>
        </dgm:presLayoutVars>
      </dgm:prSet>
      <dgm:spPr/>
    </dgm:pt>
    <dgm:pt modelId="{1EC9FBCC-1545-46FF-9D40-A82CC6507EC3}" type="pres">
      <dgm:prSet presAssocID="{5A802AD3-7F79-490D-A7B7-9ABA6269A977}" presName="Name13" presStyleLbl="parChTrans1D2" presStyleIdx="1" presStyleCnt="4"/>
      <dgm:spPr/>
    </dgm:pt>
    <dgm:pt modelId="{1287989B-4E30-4F80-874A-DC4E1DAD618D}" type="pres">
      <dgm:prSet presAssocID="{5B0008E9-03C3-447B-AF84-1017FC10516D}" presName="childText" presStyleLbl="bgAcc1" presStyleIdx="1" presStyleCnt="4" custScaleX="188819">
        <dgm:presLayoutVars>
          <dgm:bulletEnabled val="1"/>
        </dgm:presLayoutVars>
      </dgm:prSet>
      <dgm:spPr/>
    </dgm:pt>
    <dgm:pt modelId="{FF329B12-5DC1-4603-92F4-7DC807B04176}" type="pres">
      <dgm:prSet presAssocID="{E79FB047-2B65-4CCC-BA3C-2D6A664EF776}" presName="Name13" presStyleLbl="parChTrans1D2" presStyleIdx="2" presStyleCnt="4"/>
      <dgm:spPr/>
    </dgm:pt>
    <dgm:pt modelId="{0CDD1C5D-CBBB-40D0-8F61-5B0ACF6C9203}" type="pres">
      <dgm:prSet presAssocID="{B11BE0C5-0F9A-4F0F-B2BC-BC760CD39849}" presName="childText" presStyleLbl="bgAcc1" presStyleIdx="2" presStyleCnt="4" custScaleX="179829">
        <dgm:presLayoutVars>
          <dgm:bulletEnabled val="1"/>
        </dgm:presLayoutVars>
      </dgm:prSet>
      <dgm:spPr/>
    </dgm:pt>
    <dgm:pt modelId="{86EA8810-5F8C-4C05-955C-230A125BDA24}" type="pres">
      <dgm:prSet presAssocID="{37126367-5463-4612-B582-385D376BBD7F}" presName="Name13" presStyleLbl="parChTrans1D2" presStyleIdx="3" presStyleCnt="4"/>
      <dgm:spPr/>
    </dgm:pt>
    <dgm:pt modelId="{6A841A04-4008-4060-936E-217DA91C8B1B}" type="pres">
      <dgm:prSet presAssocID="{48549704-5D1A-45DF-9C08-84433D05C50D}" presName="childText" presStyleLbl="bgAcc1" presStyleIdx="3" presStyleCnt="4" custScaleX="148779">
        <dgm:presLayoutVars>
          <dgm:bulletEnabled val="1"/>
        </dgm:presLayoutVars>
      </dgm:prSet>
      <dgm:spPr/>
    </dgm:pt>
  </dgm:ptLst>
  <dgm:cxnLst>
    <dgm:cxn modelId="{C7502914-60B4-4554-91F8-1F885572EF64}" type="presOf" srcId="{02CFC1E1-EC33-436A-B97E-1159CD6156B2}" destId="{B33F21FF-C110-41E1-AC3D-3A83A5321757}" srcOrd="1" destOrd="0" presId="urn:microsoft.com/office/officeart/2005/8/layout/hierarchy3"/>
    <dgm:cxn modelId="{A349E215-3B84-4354-893A-14C575FE410A}" srcId="{02CFC1E1-EC33-436A-B97E-1159CD6156B2}" destId="{48549704-5D1A-45DF-9C08-84433D05C50D}" srcOrd="3" destOrd="0" parTransId="{37126367-5463-4612-B582-385D376BBD7F}" sibTransId="{CC404409-CCFF-4F5C-A197-4778331AD33B}"/>
    <dgm:cxn modelId="{BC1BA41A-F0BB-4E7B-A607-3421E316D556}" type="presOf" srcId="{02CFC1E1-EC33-436A-B97E-1159CD6156B2}" destId="{783810DF-4201-4171-BF63-33B0712EF46E}" srcOrd="0" destOrd="0" presId="urn:microsoft.com/office/officeart/2005/8/layout/hierarchy3"/>
    <dgm:cxn modelId="{C9581A59-B56D-451C-84B7-6F9E43D95220}" type="presOf" srcId="{E79FB047-2B65-4CCC-BA3C-2D6A664EF776}" destId="{FF329B12-5DC1-4603-92F4-7DC807B04176}" srcOrd="0" destOrd="0" presId="urn:microsoft.com/office/officeart/2005/8/layout/hierarchy3"/>
    <dgm:cxn modelId="{1C7E9A74-1299-4BE9-BE4E-50C5B84BEEB2}" type="presOf" srcId="{5B0008E9-03C3-447B-AF84-1017FC10516D}" destId="{1287989B-4E30-4F80-874A-DC4E1DAD618D}" srcOrd="0" destOrd="0" presId="urn:microsoft.com/office/officeart/2005/8/layout/hierarchy3"/>
    <dgm:cxn modelId="{4627B374-F47F-4A2F-913D-55ABD7E6D463}" type="presOf" srcId="{EFE8A021-9715-45F9-96D9-0E1AEA9D4948}" destId="{823D175A-43EB-4994-9E8E-E29A5AEAE89E}" srcOrd="0" destOrd="0" presId="urn:microsoft.com/office/officeart/2005/8/layout/hierarchy3"/>
    <dgm:cxn modelId="{3647C277-0E8A-4DEA-8E95-5DC9DEDB4687}" type="presOf" srcId="{4C265CA1-05A6-41E4-AD7D-ADE48B9ED242}" destId="{98E6CAB6-8FBF-4C90-AAEF-3E92D1545D62}" srcOrd="0" destOrd="0" presId="urn:microsoft.com/office/officeart/2005/8/layout/hierarchy3"/>
    <dgm:cxn modelId="{44540E7A-B3B8-40D9-8D88-530A12C91272}" srcId="{EFE8A021-9715-45F9-96D9-0E1AEA9D4948}" destId="{02CFC1E1-EC33-436A-B97E-1159CD6156B2}" srcOrd="0" destOrd="0" parTransId="{36FB8FF2-F9DC-453A-AFBB-86CCE0D56D54}" sibTransId="{001A71CB-5939-4417-B073-6A1DA7FBE4EA}"/>
    <dgm:cxn modelId="{E6092C85-3AD8-4DC2-AFCC-DC246A465390}" type="presOf" srcId="{B11BE0C5-0F9A-4F0F-B2BC-BC760CD39849}" destId="{0CDD1C5D-CBBB-40D0-8F61-5B0ACF6C9203}" srcOrd="0" destOrd="0" presId="urn:microsoft.com/office/officeart/2005/8/layout/hierarchy3"/>
    <dgm:cxn modelId="{F239749F-F2ED-4248-8EAE-98DF7CC3F391}" type="presOf" srcId="{48549704-5D1A-45DF-9C08-84433D05C50D}" destId="{6A841A04-4008-4060-936E-217DA91C8B1B}" srcOrd="0" destOrd="0" presId="urn:microsoft.com/office/officeart/2005/8/layout/hierarchy3"/>
    <dgm:cxn modelId="{1881FAB0-A243-4ED1-9F5D-955266823D9B}" type="presOf" srcId="{5A802AD3-7F79-490D-A7B7-9ABA6269A977}" destId="{1EC9FBCC-1545-46FF-9D40-A82CC6507EC3}" srcOrd="0" destOrd="0" presId="urn:microsoft.com/office/officeart/2005/8/layout/hierarchy3"/>
    <dgm:cxn modelId="{0B430CB5-F791-4036-A0BE-DD44B3AB6F12}" srcId="{02CFC1E1-EC33-436A-B97E-1159CD6156B2}" destId="{4C265CA1-05A6-41E4-AD7D-ADE48B9ED242}" srcOrd="0" destOrd="0" parTransId="{220B2CCF-EFA2-4B6A-91F4-60E4D72AEA24}" sibTransId="{CF38C597-B5F4-45A5-9A9A-A2062D440892}"/>
    <dgm:cxn modelId="{C43132CE-26C6-430F-BABB-4F18094E3E0D}" type="presOf" srcId="{220B2CCF-EFA2-4B6A-91F4-60E4D72AEA24}" destId="{11F528E0-05D8-4E17-96C3-03C48829057C}" srcOrd="0" destOrd="0" presId="urn:microsoft.com/office/officeart/2005/8/layout/hierarchy3"/>
    <dgm:cxn modelId="{ED01C7DE-031F-4196-A592-63369E577920}" type="presOf" srcId="{37126367-5463-4612-B582-385D376BBD7F}" destId="{86EA8810-5F8C-4C05-955C-230A125BDA24}" srcOrd="0" destOrd="0" presId="urn:microsoft.com/office/officeart/2005/8/layout/hierarchy3"/>
    <dgm:cxn modelId="{0CA719DF-D4FF-4668-B3FF-2130681A8876}" srcId="{02CFC1E1-EC33-436A-B97E-1159CD6156B2}" destId="{B11BE0C5-0F9A-4F0F-B2BC-BC760CD39849}" srcOrd="2" destOrd="0" parTransId="{E79FB047-2B65-4CCC-BA3C-2D6A664EF776}" sibTransId="{86E00762-097F-42B7-B5EE-732ABDF1804D}"/>
    <dgm:cxn modelId="{766CD8F2-62E2-4CBB-BF69-B542DCC6B511}" srcId="{02CFC1E1-EC33-436A-B97E-1159CD6156B2}" destId="{5B0008E9-03C3-447B-AF84-1017FC10516D}" srcOrd="1" destOrd="0" parTransId="{5A802AD3-7F79-490D-A7B7-9ABA6269A977}" sibTransId="{2BE99E89-C2A8-4A29-825B-82B6DE4520A2}"/>
    <dgm:cxn modelId="{3CC2BCE3-0EAE-4B0F-893F-A44390CD5816}" type="presParOf" srcId="{823D175A-43EB-4994-9E8E-E29A5AEAE89E}" destId="{1DC058DD-F5B4-4F32-9350-12F3A13657B3}" srcOrd="0" destOrd="0" presId="urn:microsoft.com/office/officeart/2005/8/layout/hierarchy3"/>
    <dgm:cxn modelId="{3197DBD9-8689-47A0-A788-2CA8D81E877E}" type="presParOf" srcId="{1DC058DD-F5B4-4F32-9350-12F3A13657B3}" destId="{A540C5F2-632A-4122-9972-1689499D65C4}" srcOrd="0" destOrd="0" presId="urn:microsoft.com/office/officeart/2005/8/layout/hierarchy3"/>
    <dgm:cxn modelId="{016539BF-53F9-442F-8A42-C8575A5B660B}" type="presParOf" srcId="{A540C5F2-632A-4122-9972-1689499D65C4}" destId="{783810DF-4201-4171-BF63-33B0712EF46E}" srcOrd="0" destOrd="0" presId="urn:microsoft.com/office/officeart/2005/8/layout/hierarchy3"/>
    <dgm:cxn modelId="{42F72FA0-5F49-41E1-AC0C-6468BCAD3D37}" type="presParOf" srcId="{A540C5F2-632A-4122-9972-1689499D65C4}" destId="{B33F21FF-C110-41E1-AC3D-3A83A5321757}" srcOrd="1" destOrd="0" presId="urn:microsoft.com/office/officeart/2005/8/layout/hierarchy3"/>
    <dgm:cxn modelId="{E31696D2-2FE8-411B-BABC-1DA06BE80F01}" type="presParOf" srcId="{1DC058DD-F5B4-4F32-9350-12F3A13657B3}" destId="{6A58C1A8-A4A4-4A5E-81BD-68550249A638}" srcOrd="1" destOrd="0" presId="urn:microsoft.com/office/officeart/2005/8/layout/hierarchy3"/>
    <dgm:cxn modelId="{C8E9F150-4AB5-45E5-8C4E-42EFF2A0D33C}" type="presParOf" srcId="{6A58C1A8-A4A4-4A5E-81BD-68550249A638}" destId="{11F528E0-05D8-4E17-96C3-03C48829057C}" srcOrd="0" destOrd="0" presId="urn:microsoft.com/office/officeart/2005/8/layout/hierarchy3"/>
    <dgm:cxn modelId="{46C8F247-4A01-4E3F-AFE8-3BE0337CD06C}" type="presParOf" srcId="{6A58C1A8-A4A4-4A5E-81BD-68550249A638}" destId="{98E6CAB6-8FBF-4C90-AAEF-3E92D1545D62}" srcOrd="1" destOrd="0" presId="urn:microsoft.com/office/officeart/2005/8/layout/hierarchy3"/>
    <dgm:cxn modelId="{BF5F59C3-8A32-40FF-AE08-E4ECAE0C8BD1}" type="presParOf" srcId="{6A58C1A8-A4A4-4A5E-81BD-68550249A638}" destId="{1EC9FBCC-1545-46FF-9D40-A82CC6507EC3}" srcOrd="2" destOrd="0" presId="urn:microsoft.com/office/officeart/2005/8/layout/hierarchy3"/>
    <dgm:cxn modelId="{18128016-B666-4EC3-91E8-99C3B5710B4B}" type="presParOf" srcId="{6A58C1A8-A4A4-4A5E-81BD-68550249A638}" destId="{1287989B-4E30-4F80-874A-DC4E1DAD618D}" srcOrd="3" destOrd="0" presId="urn:microsoft.com/office/officeart/2005/8/layout/hierarchy3"/>
    <dgm:cxn modelId="{45A00996-6D87-4C99-8614-91630339FBC5}" type="presParOf" srcId="{6A58C1A8-A4A4-4A5E-81BD-68550249A638}" destId="{FF329B12-5DC1-4603-92F4-7DC807B04176}" srcOrd="4" destOrd="0" presId="urn:microsoft.com/office/officeart/2005/8/layout/hierarchy3"/>
    <dgm:cxn modelId="{798D1DEA-9C37-497F-BF8F-953130128CE6}" type="presParOf" srcId="{6A58C1A8-A4A4-4A5E-81BD-68550249A638}" destId="{0CDD1C5D-CBBB-40D0-8F61-5B0ACF6C9203}" srcOrd="5" destOrd="0" presId="urn:microsoft.com/office/officeart/2005/8/layout/hierarchy3"/>
    <dgm:cxn modelId="{2F09C7EC-C249-4308-AE70-5A933611F6E3}" type="presParOf" srcId="{6A58C1A8-A4A4-4A5E-81BD-68550249A638}" destId="{86EA8810-5F8C-4C05-955C-230A125BDA24}" srcOrd="6" destOrd="0" presId="urn:microsoft.com/office/officeart/2005/8/layout/hierarchy3"/>
    <dgm:cxn modelId="{AAF0CBB0-B450-457B-9486-223F1D39F3F3}" type="presParOf" srcId="{6A58C1A8-A4A4-4A5E-81BD-68550249A638}" destId="{6A841A04-4008-4060-936E-217DA91C8B1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7F8C8-F0D1-4285-B367-DCAAF89E8599}" type="doc">
      <dgm:prSet loTypeId="urn:microsoft.com/office/officeart/2005/8/layout/hierarchy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7229AF9-F25D-44AD-8D5A-07C0591B4B9F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КРАТНОСТЬ ГОРЯЧЕГО ПИТАНИЯ</a:t>
          </a:r>
        </a:p>
      </dgm:t>
    </dgm:pt>
    <dgm:pt modelId="{C3B6B8FB-9C20-429D-8CE1-E31D4F8ACA37}" type="parTrans" cxnId="{12D19491-EB88-447C-97E9-9152D2F91604}">
      <dgm:prSet/>
      <dgm:spPr/>
      <dgm:t>
        <a:bodyPr/>
        <a:lstStyle/>
        <a:p>
          <a:endParaRPr lang="ru-RU"/>
        </a:p>
      </dgm:t>
    </dgm:pt>
    <dgm:pt modelId="{5A792C40-F2B9-4E60-9D77-7681678D942B}" type="sibTrans" cxnId="{12D19491-EB88-447C-97E9-9152D2F91604}">
      <dgm:prSet/>
      <dgm:spPr/>
      <dgm:t>
        <a:bodyPr/>
        <a:lstStyle/>
        <a:p>
          <a:endParaRPr lang="ru-RU"/>
        </a:p>
      </dgm:t>
    </dgm:pt>
    <dgm:pt modelId="{0C70BFB0-4A17-4E9E-A3E5-78A2C2D80BB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3 - 4 раза</a:t>
          </a:r>
        </a:p>
      </dgm:t>
    </dgm:pt>
    <dgm:pt modelId="{00879418-DF5B-48FC-A7B1-DAC1CDEF143A}" type="parTrans" cxnId="{9FAFCF4B-CD49-4028-B6CB-E931B28077DA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7A123C3-DA92-4B29-B260-009AE18CE333}" type="sibTrans" cxnId="{9FAFCF4B-CD49-4028-B6CB-E931B28077DA}">
      <dgm:prSet/>
      <dgm:spPr/>
      <dgm:t>
        <a:bodyPr/>
        <a:lstStyle/>
        <a:p>
          <a:endParaRPr lang="ru-RU"/>
        </a:p>
      </dgm:t>
    </dgm:pt>
    <dgm:pt modelId="{0440972F-102E-40CA-85A3-159071F3B56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Во всех ДОУ</a:t>
          </a:r>
        </a:p>
      </dgm:t>
    </dgm:pt>
    <dgm:pt modelId="{CEA0143B-6662-416F-9570-10F0932306D8}" type="parTrans" cxnId="{90590D4C-18AD-4DB5-A600-9B4F4DF56DF7}">
      <dgm:prSet/>
      <dgm:spPr/>
      <dgm:t>
        <a:bodyPr/>
        <a:lstStyle/>
        <a:p>
          <a:endParaRPr lang="ru-RU"/>
        </a:p>
      </dgm:t>
    </dgm:pt>
    <dgm:pt modelId="{C743962D-28DE-4C59-B911-5C92D8414687}" type="sibTrans" cxnId="{90590D4C-18AD-4DB5-A600-9B4F4DF56DF7}">
      <dgm:prSet/>
      <dgm:spPr/>
      <dgm:t>
        <a:bodyPr/>
        <a:lstStyle/>
        <a:p>
          <a:endParaRPr lang="ru-RU"/>
        </a:p>
      </dgm:t>
    </dgm:pt>
    <dgm:pt modelId="{281EC47C-F02C-4B96-9FFB-860D03FCD65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5 – 6 раз</a:t>
          </a:r>
        </a:p>
      </dgm:t>
    </dgm:pt>
    <dgm:pt modelId="{DE072403-00A5-4F1D-864C-C7FFDFC36D5D}" type="parTrans" cxnId="{8E52C813-3A21-43DB-B3AA-70C87CEFB74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D6D03F7-D1B2-4CF6-BB43-16E7E92E855B}" type="sibTrans" cxnId="{8E52C813-3A21-43DB-B3AA-70C87CEFB74D}">
      <dgm:prSet/>
      <dgm:spPr/>
      <dgm:t>
        <a:bodyPr/>
        <a:lstStyle/>
        <a:p>
          <a:endParaRPr lang="ru-RU"/>
        </a:p>
      </dgm:t>
    </dgm:pt>
    <dgm:pt modelId="{9E3E595F-7196-4742-9E58-58AD46B8736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В всех организациях </a:t>
          </a:r>
          <a:r>
            <a:rPr lang="ru-RU" sz="1600" b="1" dirty="0" err="1">
              <a:solidFill>
                <a:schemeClr val="bg1"/>
              </a:solidFill>
            </a:rPr>
            <a:t>интернатного</a:t>
          </a:r>
          <a:r>
            <a:rPr lang="ru-RU" sz="1600" b="1" dirty="0">
              <a:solidFill>
                <a:schemeClr val="bg1"/>
              </a:solidFill>
            </a:rPr>
            <a:t> типа</a:t>
          </a:r>
        </a:p>
      </dgm:t>
    </dgm:pt>
    <dgm:pt modelId="{542ED818-AF6C-4BC1-9FCE-887750C42C04}" type="parTrans" cxnId="{CCEDCA56-27FC-4EA5-B867-875256CA5FFB}">
      <dgm:prSet/>
      <dgm:spPr/>
      <dgm:t>
        <a:bodyPr/>
        <a:lstStyle/>
        <a:p>
          <a:endParaRPr lang="ru-RU"/>
        </a:p>
      </dgm:t>
    </dgm:pt>
    <dgm:pt modelId="{B9F06004-2888-4A98-897A-9BDB4A9E4C10}" type="sibTrans" cxnId="{CCEDCA56-27FC-4EA5-B867-875256CA5FFB}">
      <dgm:prSet/>
      <dgm:spPr/>
      <dgm:t>
        <a:bodyPr/>
        <a:lstStyle/>
        <a:p>
          <a:endParaRPr lang="ru-RU"/>
        </a:p>
      </dgm:t>
    </dgm:pt>
    <dgm:pt modelId="{0EDF3B25-56B7-400B-95AD-D57139101AC8}" type="pres">
      <dgm:prSet presAssocID="{3837F8C8-F0D1-4285-B367-DCAAF89E85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6A5EA2-82A2-4A61-9C92-69003AAEEC72}" type="pres">
      <dgm:prSet presAssocID="{D7229AF9-F25D-44AD-8D5A-07C0591B4B9F}" presName="hierRoot1" presStyleCnt="0"/>
      <dgm:spPr/>
    </dgm:pt>
    <dgm:pt modelId="{9E2148D3-13C9-4764-858F-91388FEF1F85}" type="pres">
      <dgm:prSet presAssocID="{D7229AF9-F25D-44AD-8D5A-07C0591B4B9F}" presName="composite" presStyleCnt="0"/>
      <dgm:spPr/>
    </dgm:pt>
    <dgm:pt modelId="{820F5CFA-4088-4955-8AD1-77D857626337}" type="pres">
      <dgm:prSet presAssocID="{D7229AF9-F25D-44AD-8D5A-07C0591B4B9F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8E4C29A-8CD8-4122-9DD4-9CD06E3F12FB}" type="pres">
      <dgm:prSet presAssocID="{D7229AF9-F25D-44AD-8D5A-07C0591B4B9F}" presName="text" presStyleLbl="fgAcc0" presStyleIdx="0" presStyleCnt="1">
        <dgm:presLayoutVars>
          <dgm:chPref val="3"/>
        </dgm:presLayoutVars>
      </dgm:prSet>
      <dgm:spPr/>
    </dgm:pt>
    <dgm:pt modelId="{386D7892-BE4C-477A-AFAD-03200D78827B}" type="pres">
      <dgm:prSet presAssocID="{D7229AF9-F25D-44AD-8D5A-07C0591B4B9F}" presName="hierChild2" presStyleCnt="0"/>
      <dgm:spPr/>
    </dgm:pt>
    <dgm:pt modelId="{5B5E0B65-5EC0-41C2-9368-979187ACA121}" type="pres">
      <dgm:prSet presAssocID="{00879418-DF5B-48FC-A7B1-DAC1CDEF143A}" presName="Name10" presStyleLbl="parChTrans1D2" presStyleIdx="0" presStyleCnt="2"/>
      <dgm:spPr/>
    </dgm:pt>
    <dgm:pt modelId="{03DCD9B3-990A-4539-ADE8-345653A50FEB}" type="pres">
      <dgm:prSet presAssocID="{0C70BFB0-4A17-4E9E-A3E5-78A2C2D80BB7}" presName="hierRoot2" presStyleCnt="0"/>
      <dgm:spPr/>
    </dgm:pt>
    <dgm:pt modelId="{C3FB4845-A22B-4BEC-A9B8-09856CB27449}" type="pres">
      <dgm:prSet presAssocID="{0C70BFB0-4A17-4E9E-A3E5-78A2C2D80BB7}" presName="composite2" presStyleCnt="0"/>
      <dgm:spPr/>
    </dgm:pt>
    <dgm:pt modelId="{095D8CB4-527B-4D50-90B4-433BDC1B9E6F}" type="pres">
      <dgm:prSet presAssocID="{0C70BFB0-4A17-4E9E-A3E5-78A2C2D80BB7}" presName="background2" presStyleLbl="node2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ADB1B5C-967F-41F0-9030-6715B2425B9F}" type="pres">
      <dgm:prSet presAssocID="{0C70BFB0-4A17-4E9E-A3E5-78A2C2D80BB7}" presName="text2" presStyleLbl="fgAcc2" presStyleIdx="0" presStyleCnt="2">
        <dgm:presLayoutVars>
          <dgm:chPref val="3"/>
        </dgm:presLayoutVars>
      </dgm:prSet>
      <dgm:spPr/>
    </dgm:pt>
    <dgm:pt modelId="{4E4CF3BD-D949-476B-8A9A-42D430296F25}" type="pres">
      <dgm:prSet presAssocID="{0C70BFB0-4A17-4E9E-A3E5-78A2C2D80BB7}" presName="hierChild3" presStyleCnt="0"/>
      <dgm:spPr/>
    </dgm:pt>
    <dgm:pt modelId="{BBE13336-0733-4C95-B8AA-66655A8D3D87}" type="pres">
      <dgm:prSet presAssocID="{CEA0143B-6662-416F-9570-10F0932306D8}" presName="Name17" presStyleLbl="parChTrans1D3" presStyleIdx="0" presStyleCnt="2"/>
      <dgm:spPr/>
    </dgm:pt>
    <dgm:pt modelId="{7A582FE9-9857-4655-8025-618A8778DD62}" type="pres">
      <dgm:prSet presAssocID="{0440972F-102E-40CA-85A3-159071F3B564}" presName="hierRoot3" presStyleCnt="0"/>
      <dgm:spPr/>
    </dgm:pt>
    <dgm:pt modelId="{E8A5E02D-AE4B-4BEF-9134-5D1A6FF650B4}" type="pres">
      <dgm:prSet presAssocID="{0440972F-102E-40CA-85A3-159071F3B564}" presName="composite3" presStyleCnt="0"/>
      <dgm:spPr/>
    </dgm:pt>
    <dgm:pt modelId="{AF361F8E-4F68-43E8-AAB4-56251E211B0F}" type="pres">
      <dgm:prSet presAssocID="{0440972F-102E-40CA-85A3-159071F3B564}" presName="background3" presStyleLbl="node3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52AD68F-C07F-4881-8AC2-34DF4A42D262}" type="pres">
      <dgm:prSet presAssocID="{0440972F-102E-40CA-85A3-159071F3B564}" presName="text3" presStyleLbl="fgAcc3" presStyleIdx="0" presStyleCnt="2" custScaleX="142876" custLinFactNeighborY="-12198">
        <dgm:presLayoutVars>
          <dgm:chPref val="3"/>
        </dgm:presLayoutVars>
      </dgm:prSet>
      <dgm:spPr/>
    </dgm:pt>
    <dgm:pt modelId="{FCBF7567-3F5C-447B-95B8-3744798DA4F3}" type="pres">
      <dgm:prSet presAssocID="{0440972F-102E-40CA-85A3-159071F3B564}" presName="hierChild4" presStyleCnt="0"/>
      <dgm:spPr/>
    </dgm:pt>
    <dgm:pt modelId="{3B5BB69B-4110-4FBE-B3A6-32D200645091}" type="pres">
      <dgm:prSet presAssocID="{DE072403-00A5-4F1D-864C-C7FFDFC36D5D}" presName="Name10" presStyleLbl="parChTrans1D2" presStyleIdx="1" presStyleCnt="2"/>
      <dgm:spPr/>
    </dgm:pt>
    <dgm:pt modelId="{B47635A7-7593-4CE2-BC67-DB578112A5AD}" type="pres">
      <dgm:prSet presAssocID="{281EC47C-F02C-4B96-9FFB-860D03FCD650}" presName="hierRoot2" presStyleCnt="0"/>
      <dgm:spPr/>
    </dgm:pt>
    <dgm:pt modelId="{B04D1E0F-B5D2-44DF-961A-F172CF5F3C89}" type="pres">
      <dgm:prSet presAssocID="{281EC47C-F02C-4B96-9FFB-860D03FCD650}" presName="composite2" presStyleCnt="0"/>
      <dgm:spPr/>
    </dgm:pt>
    <dgm:pt modelId="{AE06BBC9-8BE0-444C-B488-C77C3EEA8240}" type="pres">
      <dgm:prSet presAssocID="{281EC47C-F02C-4B96-9FFB-860D03FCD650}" presName="background2" presStyleLbl="node2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D74436A5-3443-4DDB-A867-F641C0E8C4FD}" type="pres">
      <dgm:prSet presAssocID="{281EC47C-F02C-4B96-9FFB-860D03FCD650}" presName="text2" presStyleLbl="fgAcc2" presStyleIdx="1" presStyleCnt="2">
        <dgm:presLayoutVars>
          <dgm:chPref val="3"/>
        </dgm:presLayoutVars>
      </dgm:prSet>
      <dgm:spPr/>
    </dgm:pt>
    <dgm:pt modelId="{E0075843-60C8-4A10-8B5B-4343CBA798A2}" type="pres">
      <dgm:prSet presAssocID="{281EC47C-F02C-4B96-9FFB-860D03FCD650}" presName="hierChild3" presStyleCnt="0"/>
      <dgm:spPr/>
    </dgm:pt>
    <dgm:pt modelId="{B2C82BE4-B445-4E41-ACE1-6C1055421677}" type="pres">
      <dgm:prSet presAssocID="{542ED818-AF6C-4BC1-9FCE-887750C42C04}" presName="Name17" presStyleLbl="parChTrans1D3" presStyleIdx="1" presStyleCnt="2"/>
      <dgm:spPr/>
    </dgm:pt>
    <dgm:pt modelId="{D3E5CC23-46ED-466E-AE51-E2C9FBB418FC}" type="pres">
      <dgm:prSet presAssocID="{9E3E595F-7196-4742-9E58-58AD46B8736A}" presName="hierRoot3" presStyleCnt="0"/>
      <dgm:spPr/>
    </dgm:pt>
    <dgm:pt modelId="{998FDF67-05BC-4525-97C2-12DFCC00F143}" type="pres">
      <dgm:prSet presAssocID="{9E3E595F-7196-4742-9E58-58AD46B8736A}" presName="composite3" presStyleCnt="0"/>
      <dgm:spPr/>
    </dgm:pt>
    <dgm:pt modelId="{3516C1EE-9744-4FFF-B008-722C11FDDDF3}" type="pres">
      <dgm:prSet presAssocID="{9E3E595F-7196-4742-9E58-58AD46B8736A}" presName="background3" presStyleLbl="node3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8A725FB9-0071-4B5A-A103-A956B397135A}" type="pres">
      <dgm:prSet presAssocID="{9E3E595F-7196-4742-9E58-58AD46B8736A}" presName="text3" presStyleLbl="fgAcc3" presStyleIdx="1" presStyleCnt="2" custScaleX="166150" custLinFactNeighborY="-13553">
        <dgm:presLayoutVars>
          <dgm:chPref val="3"/>
        </dgm:presLayoutVars>
      </dgm:prSet>
      <dgm:spPr/>
    </dgm:pt>
    <dgm:pt modelId="{9E56333E-D14E-434E-A357-9CB2078F0358}" type="pres">
      <dgm:prSet presAssocID="{9E3E595F-7196-4742-9E58-58AD46B8736A}" presName="hierChild4" presStyleCnt="0"/>
      <dgm:spPr/>
    </dgm:pt>
  </dgm:ptLst>
  <dgm:cxnLst>
    <dgm:cxn modelId="{8E52C813-3A21-43DB-B3AA-70C87CEFB74D}" srcId="{D7229AF9-F25D-44AD-8D5A-07C0591B4B9F}" destId="{281EC47C-F02C-4B96-9FFB-860D03FCD650}" srcOrd="1" destOrd="0" parTransId="{DE072403-00A5-4F1D-864C-C7FFDFC36D5D}" sibTransId="{1D6D03F7-D1B2-4CF6-BB43-16E7E92E855B}"/>
    <dgm:cxn modelId="{7FAA6143-5ED2-4249-8D70-24F663BC6F7D}" type="presOf" srcId="{00879418-DF5B-48FC-A7B1-DAC1CDEF143A}" destId="{5B5E0B65-5EC0-41C2-9368-979187ACA121}" srcOrd="0" destOrd="0" presId="urn:microsoft.com/office/officeart/2005/8/layout/hierarchy1"/>
    <dgm:cxn modelId="{9FAFCF4B-CD49-4028-B6CB-E931B28077DA}" srcId="{D7229AF9-F25D-44AD-8D5A-07C0591B4B9F}" destId="{0C70BFB0-4A17-4E9E-A3E5-78A2C2D80BB7}" srcOrd="0" destOrd="0" parTransId="{00879418-DF5B-48FC-A7B1-DAC1CDEF143A}" sibTransId="{87A123C3-DA92-4B29-B260-009AE18CE333}"/>
    <dgm:cxn modelId="{90590D4C-18AD-4DB5-A600-9B4F4DF56DF7}" srcId="{0C70BFB0-4A17-4E9E-A3E5-78A2C2D80BB7}" destId="{0440972F-102E-40CA-85A3-159071F3B564}" srcOrd="0" destOrd="0" parTransId="{CEA0143B-6662-416F-9570-10F0932306D8}" sibTransId="{C743962D-28DE-4C59-B911-5C92D8414687}"/>
    <dgm:cxn modelId="{CCEDCA56-27FC-4EA5-B867-875256CA5FFB}" srcId="{281EC47C-F02C-4B96-9FFB-860D03FCD650}" destId="{9E3E595F-7196-4742-9E58-58AD46B8736A}" srcOrd="0" destOrd="0" parTransId="{542ED818-AF6C-4BC1-9FCE-887750C42C04}" sibTransId="{B9F06004-2888-4A98-897A-9BDB4A9E4C10}"/>
    <dgm:cxn modelId="{05E5D875-6F2B-4AC1-9A46-1A0116094D5D}" type="presOf" srcId="{9E3E595F-7196-4742-9E58-58AD46B8736A}" destId="{8A725FB9-0071-4B5A-A103-A956B397135A}" srcOrd="0" destOrd="0" presId="urn:microsoft.com/office/officeart/2005/8/layout/hierarchy1"/>
    <dgm:cxn modelId="{EEA33B82-26C0-4D72-9A9B-2748A9EEAF5C}" type="presOf" srcId="{0C70BFB0-4A17-4E9E-A3E5-78A2C2D80BB7}" destId="{4ADB1B5C-967F-41F0-9030-6715B2425B9F}" srcOrd="0" destOrd="0" presId="urn:microsoft.com/office/officeart/2005/8/layout/hierarchy1"/>
    <dgm:cxn modelId="{1979A788-0C93-4236-A6A8-A41A3FA6168B}" type="presOf" srcId="{0440972F-102E-40CA-85A3-159071F3B564}" destId="{952AD68F-C07F-4881-8AC2-34DF4A42D262}" srcOrd="0" destOrd="0" presId="urn:microsoft.com/office/officeart/2005/8/layout/hierarchy1"/>
    <dgm:cxn modelId="{12D19491-EB88-447C-97E9-9152D2F91604}" srcId="{3837F8C8-F0D1-4285-B367-DCAAF89E8599}" destId="{D7229AF9-F25D-44AD-8D5A-07C0591B4B9F}" srcOrd="0" destOrd="0" parTransId="{C3B6B8FB-9C20-429D-8CE1-E31D4F8ACA37}" sibTransId="{5A792C40-F2B9-4E60-9D77-7681678D942B}"/>
    <dgm:cxn modelId="{201BD6A9-E58C-49F5-8546-C65EA0134BF7}" type="presOf" srcId="{DE072403-00A5-4F1D-864C-C7FFDFC36D5D}" destId="{3B5BB69B-4110-4FBE-B3A6-32D200645091}" srcOrd="0" destOrd="0" presId="urn:microsoft.com/office/officeart/2005/8/layout/hierarchy1"/>
    <dgm:cxn modelId="{7222F7BB-1AED-4D3C-B4F3-79869B29C539}" type="presOf" srcId="{281EC47C-F02C-4B96-9FFB-860D03FCD650}" destId="{D74436A5-3443-4DDB-A867-F641C0E8C4FD}" srcOrd="0" destOrd="0" presId="urn:microsoft.com/office/officeart/2005/8/layout/hierarchy1"/>
    <dgm:cxn modelId="{D9CBF3CC-CDFD-4CF1-8565-8A5127E5FEDF}" type="presOf" srcId="{D7229AF9-F25D-44AD-8D5A-07C0591B4B9F}" destId="{08E4C29A-8CD8-4122-9DD4-9CD06E3F12FB}" srcOrd="0" destOrd="0" presId="urn:microsoft.com/office/officeart/2005/8/layout/hierarchy1"/>
    <dgm:cxn modelId="{DA8AE5D4-7C5D-4DDB-AE11-E45E3B2D767E}" type="presOf" srcId="{542ED818-AF6C-4BC1-9FCE-887750C42C04}" destId="{B2C82BE4-B445-4E41-ACE1-6C1055421677}" srcOrd="0" destOrd="0" presId="urn:microsoft.com/office/officeart/2005/8/layout/hierarchy1"/>
    <dgm:cxn modelId="{5C2C5CD7-EDA0-4566-A0E9-864D07980E7D}" type="presOf" srcId="{3837F8C8-F0D1-4285-B367-DCAAF89E8599}" destId="{0EDF3B25-56B7-400B-95AD-D57139101AC8}" srcOrd="0" destOrd="0" presId="urn:microsoft.com/office/officeart/2005/8/layout/hierarchy1"/>
    <dgm:cxn modelId="{9824D7F5-E409-4548-917F-D47211B1889F}" type="presOf" srcId="{CEA0143B-6662-416F-9570-10F0932306D8}" destId="{BBE13336-0733-4C95-B8AA-66655A8D3D87}" srcOrd="0" destOrd="0" presId="urn:microsoft.com/office/officeart/2005/8/layout/hierarchy1"/>
    <dgm:cxn modelId="{2F1F3253-4C10-4BAD-A827-88DC2D7F6D86}" type="presParOf" srcId="{0EDF3B25-56B7-400B-95AD-D57139101AC8}" destId="{9F6A5EA2-82A2-4A61-9C92-69003AAEEC72}" srcOrd="0" destOrd="0" presId="urn:microsoft.com/office/officeart/2005/8/layout/hierarchy1"/>
    <dgm:cxn modelId="{7314A5CF-05E1-4AF0-A491-DDB027EBA4E0}" type="presParOf" srcId="{9F6A5EA2-82A2-4A61-9C92-69003AAEEC72}" destId="{9E2148D3-13C9-4764-858F-91388FEF1F85}" srcOrd="0" destOrd="0" presId="urn:microsoft.com/office/officeart/2005/8/layout/hierarchy1"/>
    <dgm:cxn modelId="{4857D0B5-080D-4F5E-93AC-5387774D7B52}" type="presParOf" srcId="{9E2148D3-13C9-4764-858F-91388FEF1F85}" destId="{820F5CFA-4088-4955-8AD1-77D857626337}" srcOrd="0" destOrd="0" presId="urn:microsoft.com/office/officeart/2005/8/layout/hierarchy1"/>
    <dgm:cxn modelId="{55990C34-27A2-4822-9C40-B56258AF1E9C}" type="presParOf" srcId="{9E2148D3-13C9-4764-858F-91388FEF1F85}" destId="{08E4C29A-8CD8-4122-9DD4-9CD06E3F12FB}" srcOrd="1" destOrd="0" presId="urn:microsoft.com/office/officeart/2005/8/layout/hierarchy1"/>
    <dgm:cxn modelId="{0B8B6C08-752E-4ED2-BD37-66DE54DBB6C0}" type="presParOf" srcId="{9F6A5EA2-82A2-4A61-9C92-69003AAEEC72}" destId="{386D7892-BE4C-477A-AFAD-03200D78827B}" srcOrd="1" destOrd="0" presId="urn:microsoft.com/office/officeart/2005/8/layout/hierarchy1"/>
    <dgm:cxn modelId="{266FFAFD-DF16-41F7-A72B-748C8277D99A}" type="presParOf" srcId="{386D7892-BE4C-477A-AFAD-03200D78827B}" destId="{5B5E0B65-5EC0-41C2-9368-979187ACA121}" srcOrd="0" destOrd="0" presId="urn:microsoft.com/office/officeart/2005/8/layout/hierarchy1"/>
    <dgm:cxn modelId="{05FFED06-F378-41EC-A08D-F94DD37DE35A}" type="presParOf" srcId="{386D7892-BE4C-477A-AFAD-03200D78827B}" destId="{03DCD9B3-990A-4539-ADE8-345653A50FEB}" srcOrd="1" destOrd="0" presId="urn:microsoft.com/office/officeart/2005/8/layout/hierarchy1"/>
    <dgm:cxn modelId="{B8FD808F-5BFE-4DC3-9A7D-EA48194EB38F}" type="presParOf" srcId="{03DCD9B3-990A-4539-ADE8-345653A50FEB}" destId="{C3FB4845-A22B-4BEC-A9B8-09856CB27449}" srcOrd="0" destOrd="0" presId="urn:microsoft.com/office/officeart/2005/8/layout/hierarchy1"/>
    <dgm:cxn modelId="{D03257C0-0A39-4CC9-B0BE-C373922CE1EC}" type="presParOf" srcId="{C3FB4845-A22B-4BEC-A9B8-09856CB27449}" destId="{095D8CB4-527B-4D50-90B4-433BDC1B9E6F}" srcOrd="0" destOrd="0" presId="urn:microsoft.com/office/officeart/2005/8/layout/hierarchy1"/>
    <dgm:cxn modelId="{ADD58B50-1C01-4D66-B94F-6CB53703570B}" type="presParOf" srcId="{C3FB4845-A22B-4BEC-A9B8-09856CB27449}" destId="{4ADB1B5C-967F-41F0-9030-6715B2425B9F}" srcOrd="1" destOrd="0" presId="urn:microsoft.com/office/officeart/2005/8/layout/hierarchy1"/>
    <dgm:cxn modelId="{737C09BE-DED5-48A0-BCD2-FC4D5194F96F}" type="presParOf" srcId="{03DCD9B3-990A-4539-ADE8-345653A50FEB}" destId="{4E4CF3BD-D949-476B-8A9A-42D430296F25}" srcOrd="1" destOrd="0" presId="urn:microsoft.com/office/officeart/2005/8/layout/hierarchy1"/>
    <dgm:cxn modelId="{05DEF6FE-4D3E-4C08-B148-D5A536DB0912}" type="presParOf" srcId="{4E4CF3BD-D949-476B-8A9A-42D430296F25}" destId="{BBE13336-0733-4C95-B8AA-66655A8D3D87}" srcOrd="0" destOrd="0" presId="urn:microsoft.com/office/officeart/2005/8/layout/hierarchy1"/>
    <dgm:cxn modelId="{F4252C10-B361-4174-87EC-51F30AC5069E}" type="presParOf" srcId="{4E4CF3BD-D949-476B-8A9A-42D430296F25}" destId="{7A582FE9-9857-4655-8025-618A8778DD62}" srcOrd="1" destOrd="0" presId="urn:microsoft.com/office/officeart/2005/8/layout/hierarchy1"/>
    <dgm:cxn modelId="{1EEF41A7-7711-4E60-92D4-F74615299B9A}" type="presParOf" srcId="{7A582FE9-9857-4655-8025-618A8778DD62}" destId="{E8A5E02D-AE4B-4BEF-9134-5D1A6FF650B4}" srcOrd="0" destOrd="0" presId="urn:microsoft.com/office/officeart/2005/8/layout/hierarchy1"/>
    <dgm:cxn modelId="{2323D2FA-84A2-4F58-AF27-08F8BB1A06CB}" type="presParOf" srcId="{E8A5E02D-AE4B-4BEF-9134-5D1A6FF650B4}" destId="{AF361F8E-4F68-43E8-AAB4-56251E211B0F}" srcOrd="0" destOrd="0" presId="urn:microsoft.com/office/officeart/2005/8/layout/hierarchy1"/>
    <dgm:cxn modelId="{87AF103A-C044-487E-8A4D-9D1166C0E8A1}" type="presParOf" srcId="{E8A5E02D-AE4B-4BEF-9134-5D1A6FF650B4}" destId="{952AD68F-C07F-4881-8AC2-34DF4A42D262}" srcOrd="1" destOrd="0" presId="urn:microsoft.com/office/officeart/2005/8/layout/hierarchy1"/>
    <dgm:cxn modelId="{A4D949FB-9D11-4046-948B-00B3691562FB}" type="presParOf" srcId="{7A582FE9-9857-4655-8025-618A8778DD62}" destId="{FCBF7567-3F5C-447B-95B8-3744798DA4F3}" srcOrd="1" destOrd="0" presId="urn:microsoft.com/office/officeart/2005/8/layout/hierarchy1"/>
    <dgm:cxn modelId="{B67BDAEE-47FA-4B5A-A143-6C85CF63D447}" type="presParOf" srcId="{386D7892-BE4C-477A-AFAD-03200D78827B}" destId="{3B5BB69B-4110-4FBE-B3A6-32D200645091}" srcOrd="2" destOrd="0" presId="urn:microsoft.com/office/officeart/2005/8/layout/hierarchy1"/>
    <dgm:cxn modelId="{30548BEA-E929-4DC8-9CF2-6195A05C002C}" type="presParOf" srcId="{386D7892-BE4C-477A-AFAD-03200D78827B}" destId="{B47635A7-7593-4CE2-BC67-DB578112A5AD}" srcOrd="3" destOrd="0" presId="urn:microsoft.com/office/officeart/2005/8/layout/hierarchy1"/>
    <dgm:cxn modelId="{A755E92F-F252-4839-AE65-C8A6B69B70AE}" type="presParOf" srcId="{B47635A7-7593-4CE2-BC67-DB578112A5AD}" destId="{B04D1E0F-B5D2-44DF-961A-F172CF5F3C89}" srcOrd="0" destOrd="0" presId="urn:microsoft.com/office/officeart/2005/8/layout/hierarchy1"/>
    <dgm:cxn modelId="{F4B6D51D-9679-4D3C-8B0A-3E11A03FC9DA}" type="presParOf" srcId="{B04D1E0F-B5D2-44DF-961A-F172CF5F3C89}" destId="{AE06BBC9-8BE0-444C-B488-C77C3EEA8240}" srcOrd="0" destOrd="0" presId="urn:microsoft.com/office/officeart/2005/8/layout/hierarchy1"/>
    <dgm:cxn modelId="{CFA98C0B-0A77-4290-8533-ADDE02457F7C}" type="presParOf" srcId="{B04D1E0F-B5D2-44DF-961A-F172CF5F3C89}" destId="{D74436A5-3443-4DDB-A867-F641C0E8C4FD}" srcOrd="1" destOrd="0" presId="urn:microsoft.com/office/officeart/2005/8/layout/hierarchy1"/>
    <dgm:cxn modelId="{696344BD-829D-4D51-9B60-15D278E4FF68}" type="presParOf" srcId="{B47635A7-7593-4CE2-BC67-DB578112A5AD}" destId="{E0075843-60C8-4A10-8B5B-4343CBA798A2}" srcOrd="1" destOrd="0" presId="urn:microsoft.com/office/officeart/2005/8/layout/hierarchy1"/>
    <dgm:cxn modelId="{2325351A-09CA-4F14-9492-F0C221CAC89E}" type="presParOf" srcId="{E0075843-60C8-4A10-8B5B-4343CBA798A2}" destId="{B2C82BE4-B445-4E41-ACE1-6C1055421677}" srcOrd="0" destOrd="0" presId="urn:microsoft.com/office/officeart/2005/8/layout/hierarchy1"/>
    <dgm:cxn modelId="{4855F76F-E550-43E7-9272-58810F11FEB2}" type="presParOf" srcId="{E0075843-60C8-4A10-8B5B-4343CBA798A2}" destId="{D3E5CC23-46ED-466E-AE51-E2C9FBB418FC}" srcOrd="1" destOrd="0" presId="urn:microsoft.com/office/officeart/2005/8/layout/hierarchy1"/>
    <dgm:cxn modelId="{A96B9E58-521F-42BB-B194-FDCD6F8D250A}" type="presParOf" srcId="{D3E5CC23-46ED-466E-AE51-E2C9FBB418FC}" destId="{998FDF67-05BC-4525-97C2-12DFCC00F143}" srcOrd="0" destOrd="0" presId="urn:microsoft.com/office/officeart/2005/8/layout/hierarchy1"/>
    <dgm:cxn modelId="{15827C5E-D129-4BAC-8E69-C5D56CD7B0B6}" type="presParOf" srcId="{998FDF67-05BC-4525-97C2-12DFCC00F143}" destId="{3516C1EE-9744-4FFF-B008-722C11FDDDF3}" srcOrd="0" destOrd="0" presId="urn:microsoft.com/office/officeart/2005/8/layout/hierarchy1"/>
    <dgm:cxn modelId="{3885626F-F7CC-41FE-98E1-957CF8804A15}" type="presParOf" srcId="{998FDF67-05BC-4525-97C2-12DFCC00F143}" destId="{8A725FB9-0071-4B5A-A103-A956B397135A}" srcOrd="1" destOrd="0" presId="urn:microsoft.com/office/officeart/2005/8/layout/hierarchy1"/>
    <dgm:cxn modelId="{11BCE511-1DB2-422E-BB2D-220C9CF375D2}" type="presParOf" srcId="{D3E5CC23-46ED-466E-AE51-E2C9FBB418FC}" destId="{9E56333E-D14E-434E-A357-9CB2078F035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40D45A-A87C-448B-9BE2-757299E8B71D}" type="doc">
      <dgm:prSet loTypeId="urn:microsoft.com/office/officeart/2005/8/layout/orgChart1" loCatId="hierarchy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917A71BC-DA53-4D18-ABEF-21E2B8FB557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Формы организации питания на ОО</a:t>
          </a:r>
        </a:p>
      </dgm:t>
    </dgm:pt>
    <dgm:pt modelId="{CF08F901-DFE8-4964-AFD0-9A57B32A532B}" type="parTrans" cxnId="{8895456C-9B2A-4D32-84D2-A99901F9F8C0}">
      <dgm:prSet/>
      <dgm:spPr/>
      <dgm:t>
        <a:bodyPr/>
        <a:lstStyle/>
        <a:p>
          <a:endParaRPr lang="ru-RU"/>
        </a:p>
      </dgm:t>
    </dgm:pt>
    <dgm:pt modelId="{C33A5719-1594-40AF-B490-E128EB2587BA}" type="sibTrans" cxnId="{8895456C-9B2A-4D32-84D2-A99901F9F8C0}">
      <dgm:prSet/>
      <dgm:spPr/>
      <dgm:t>
        <a:bodyPr/>
        <a:lstStyle/>
        <a:p>
          <a:endParaRPr lang="ru-RU"/>
        </a:p>
      </dgm:t>
    </dgm:pt>
    <dgm:pt modelId="{6FBF5577-5A3D-4108-90A8-9F2494E5A6A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>
              <a:latin typeface="Times New Roman" pitchFamily="18" charset="0"/>
              <a:cs typeface="Times New Roman" pitchFamily="18" charset="0"/>
            </a:rPr>
            <a:t>аутсорсинг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846E7F7-462F-4E35-9261-6850F22382C4}" type="parTrans" cxnId="{8EC575A5-C708-4423-BAE1-1409E0B0B60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E277F9B-2D53-4139-AB8E-9CB9A82F1549}" type="sibTrans" cxnId="{8EC575A5-C708-4423-BAE1-1409E0B0B60D}">
      <dgm:prSet/>
      <dgm:spPr/>
      <dgm:t>
        <a:bodyPr/>
        <a:lstStyle/>
        <a:p>
          <a:endParaRPr lang="ru-RU"/>
        </a:p>
      </dgm:t>
    </dgm:pt>
    <dgm:pt modelId="{AA188A45-9416-4F91-86C4-FCC2246C2F8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привлечение поставщиков продуктов питания</a:t>
          </a:r>
        </a:p>
      </dgm:t>
    </dgm:pt>
    <dgm:pt modelId="{AC7BB1DF-6D74-4CC7-85B1-F8653BD88B1B}" type="parTrans" cxnId="{5EA8F50E-0355-47B8-8871-C6827FE866A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2B87A2F-4757-4177-9CD7-6C044DDCF63A}" type="sibTrans" cxnId="{5EA8F50E-0355-47B8-8871-C6827FE866A1}">
      <dgm:prSet/>
      <dgm:spPr/>
      <dgm:t>
        <a:bodyPr/>
        <a:lstStyle/>
        <a:p>
          <a:endParaRPr lang="ru-RU"/>
        </a:p>
      </dgm:t>
    </dgm:pt>
    <dgm:pt modelId="{F7597745-19A1-46E2-8E79-BB8B63661FE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Приготовление блюд штатными работниками </a:t>
          </a:r>
        </a:p>
      </dgm:t>
    </dgm:pt>
    <dgm:pt modelId="{18102B30-BCBB-42F2-9C25-3E0A0F4BAECA}" type="parTrans" cxnId="{C9D20685-AC52-4BC9-A139-4B7BF3770F80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B738F1F-5806-4A79-AF13-5C3CFDD937A7}" type="sibTrans" cxnId="{C9D20685-AC52-4BC9-A139-4B7BF3770F80}">
      <dgm:prSet/>
      <dgm:spPr/>
      <dgm:t>
        <a:bodyPr/>
        <a:lstStyle/>
        <a:p>
          <a:endParaRPr lang="ru-RU"/>
        </a:p>
      </dgm:t>
    </dgm:pt>
    <dgm:pt modelId="{CA141F3A-A268-4DE2-8D0B-624DB5FB910A}" type="pres">
      <dgm:prSet presAssocID="{5740D45A-A87C-448B-9BE2-757299E8B7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B3A96E-F886-43B0-8E76-2D8FB2930E11}" type="pres">
      <dgm:prSet presAssocID="{917A71BC-DA53-4D18-ABEF-21E2B8FB557F}" presName="hierRoot1" presStyleCnt="0">
        <dgm:presLayoutVars>
          <dgm:hierBranch val="init"/>
        </dgm:presLayoutVars>
      </dgm:prSet>
      <dgm:spPr/>
    </dgm:pt>
    <dgm:pt modelId="{E764341E-F07A-4950-85AE-05A386AC580B}" type="pres">
      <dgm:prSet presAssocID="{917A71BC-DA53-4D18-ABEF-21E2B8FB557F}" presName="rootComposite1" presStyleCnt="0"/>
      <dgm:spPr/>
    </dgm:pt>
    <dgm:pt modelId="{6ECD6251-B942-45DD-9A18-5ACEABEA8949}" type="pres">
      <dgm:prSet presAssocID="{917A71BC-DA53-4D18-ABEF-21E2B8FB557F}" presName="rootText1" presStyleLbl="node0" presStyleIdx="0" presStyleCnt="1" custScaleX="125417" custScaleY="81843" custLinFactNeighborX="1140" custLinFactNeighborY="-75250">
        <dgm:presLayoutVars>
          <dgm:chPref val="3"/>
        </dgm:presLayoutVars>
      </dgm:prSet>
      <dgm:spPr>
        <a:prstGeom prst="ellipse">
          <a:avLst/>
        </a:prstGeom>
      </dgm:spPr>
    </dgm:pt>
    <dgm:pt modelId="{EC67A0D9-AFA7-41C6-A666-FD071811BDFF}" type="pres">
      <dgm:prSet presAssocID="{917A71BC-DA53-4D18-ABEF-21E2B8FB557F}" presName="rootConnector1" presStyleLbl="node1" presStyleIdx="0" presStyleCnt="0"/>
      <dgm:spPr/>
    </dgm:pt>
    <dgm:pt modelId="{EEB89B2A-132B-479F-8F98-F90579B3DC57}" type="pres">
      <dgm:prSet presAssocID="{917A71BC-DA53-4D18-ABEF-21E2B8FB557F}" presName="hierChild2" presStyleCnt="0"/>
      <dgm:spPr/>
    </dgm:pt>
    <dgm:pt modelId="{EFA634BE-8A6A-4D29-8F7E-054DA7A85B8D}" type="pres">
      <dgm:prSet presAssocID="{8846E7F7-462F-4E35-9261-6850F22382C4}" presName="Name37" presStyleLbl="parChTrans1D2" presStyleIdx="0" presStyleCnt="3"/>
      <dgm:spPr/>
    </dgm:pt>
    <dgm:pt modelId="{E54638FB-5AD9-4E6D-ADB6-D33F6AD97B82}" type="pres">
      <dgm:prSet presAssocID="{6FBF5577-5A3D-4108-90A8-9F2494E5A6A4}" presName="hierRoot2" presStyleCnt="0">
        <dgm:presLayoutVars>
          <dgm:hierBranch val="init"/>
        </dgm:presLayoutVars>
      </dgm:prSet>
      <dgm:spPr/>
    </dgm:pt>
    <dgm:pt modelId="{05B135D2-9FC2-4539-99FA-850D4254F5D6}" type="pres">
      <dgm:prSet presAssocID="{6FBF5577-5A3D-4108-90A8-9F2494E5A6A4}" presName="rootComposite" presStyleCnt="0"/>
      <dgm:spPr/>
    </dgm:pt>
    <dgm:pt modelId="{2436AE61-6795-4B64-8DC0-5FCD5CBB15C5}" type="pres">
      <dgm:prSet presAssocID="{6FBF5577-5A3D-4108-90A8-9F2494E5A6A4}" presName="rootText" presStyleLbl="node2" presStyleIdx="0" presStyleCnt="3" custScaleX="119767" custScaleY="68128" custLinFactNeighborX="-14650" custLinFactNeighborY="-15361">
        <dgm:presLayoutVars>
          <dgm:chPref val="3"/>
        </dgm:presLayoutVars>
      </dgm:prSet>
      <dgm:spPr/>
    </dgm:pt>
    <dgm:pt modelId="{1517C096-1044-42D3-88AC-65BDFD9FD610}" type="pres">
      <dgm:prSet presAssocID="{6FBF5577-5A3D-4108-90A8-9F2494E5A6A4}" presName="rootConnector" presStyleLbl="node2" presStyleIdx="0" presStyleCnt="3"/>
      <dgm:spPr/>
    </dgm:pt>
    <dgm:pt modelId="{5F71095B-1D52-4131-A91A-C4B91371CD0F}" type="pres">
      <dgm:prSet presAssocID="{6FBF5577-5A3D-4108-90A8-9F2494E5A6A4}" presName="hierChild4" presStyleCnt="0"/>
      <dgm:spPr/>
    </dgm:pt>
    <dgm:pt modelId="{A8F3D31E-8FA2-45A5-9B1E-F5C585970418}" type="pres">
      <dgm:prSet presAssocID="{6FBF5577-5A3D-4108-90A8-9F2494E5A6A4}" presName="hierChild5" presStyleCnt="0"/>
      <dgm:spPr/>
    </dgm:pt>
    <dgm:pt modelId="{1A17688C-F734-4528-B7AA-4C6C7D7EC51C}" type="pres">
      <dgm:prSet presAssocID="{AC7BB1DF-6D74-4CC7-85B1-F8653BD88B1B}" presName="Name37" presStyleLbl="parChTrans1D2" presStyleIdx="1" presStyleCnt="3"/>
      <dgm:spPr/>
    </dgm:pt>
    <dgm:pt modelId="{2322DEC6-12BC-4BCC-AD2B-D4E48D0C3318}" type="pres">
      <dgm:prSet presAssocID="{AA188A45-9416-4F91-86C4-FCC2246C2F83}" presName="hierRoot2" presStyleCnt="0">
        <dgm:presLayoutVars>
          <dgm:hierBranch val="init"/>
        </dgm:presLayoutVars>
      </dgm:prSet>
      <dgm:spPr/>
    </dgm:pt>
    <dgm:pt modelId="{57D4BAB6-B421-49D5-9A54-02153A776FD6}" type="pres">
      <dgm:prSet presAssocID="{AA188A45-9416-4F91-86C4-FCC2246C2F83}" presName="rootComposite" presStyleCnt="0"/>
      <dgm:spPr/>
    </dgm:pt>
    <dgm:pt modelId="{4AE06225-613C-4906-A2E2-6923094177B1}" type="pres">
      <dgm:prSet presAssocID="{AA188A45-9416-4F91-86C4-FCC2246C2F83}" presName="rootText" presStyleLbl="node2" presStyleIdx="1" presStyleCnt="3" custScaleX="121273" custScaleY="72785" custLinFactX="49977" custLinFactNeighborX="100000" custLinFactNeighborY="-15922">
        <dgm:presLayoutVars>
          <dgm:chPref val="3"/>
        </dgm:presLayoutVars>
      </dgm:prSet>
      <dgm:spPr/>
    </dgm:pt>
    <dgm:pt modelId="{213A2675-98AA-471B-BC1B-CDE630FE7219}" type="pres">
      <dgm:prSet presAssocID="{AA188A45-9416-4F91-86C4-FCC2246C2F83}" presName="rootConnector" presStyleLbl="node2" presStyleIdx="1" presStyleCnt="3"/>
      <dgm:spPr/>
    </dgm:pt>
    <dgm:pt modelId="{BB0775D8-0C0E-46DC-9A8C-BF2A174FB2BA}" type="pres">
      <dgm:prSet presAssocID="{AA188A45-9416-4F91-86C4-FCC2246C2F83}" presName="hierChild4" presStyleCnt="0"/>
      <dgm:spPr/>
    </dgm:pt>
    <dgm:pt modelId="{89C3365C-9838-4ACE-BF86-7D133F2550A5}" type="pres">
      <dgm:prSet presAssocID="{AA188A45-9416-4F91-86C4-FCC2246C2F83}" presName="hierChild5" presStyleCnt="0"/>
      <dgm:spPr/>
    </dgm:pt>
    <dgm:pt modelId="{F18D5338-1139-4F5E-8ECF-08D863844CD3}" type="pres">
      <dgm:prSet presAssocID="{18102B30-BCBB-42F2-9C25-3E0A0F4BAECA}" presName="Name37" presStyleLbl="parChTrans1D2" presStyleIdx="2" presStyleCnt="3"/>
      <dgm:spPr/>
    </dgm:pt>
    <dgm:pt modelId="{82131CBA-BB1F-4142-8658-33D3DC55132F}" type="pres">
      <dgm:prSet presAssocID="{F7597745-19A1-46E2-8E79-BB8B63661FE9}" presName="hierRoot2" presStyleCnt="0">
        <dgm:presLayoutVars>
          <dgm:hierBranch val="init"/>
        </dgm:presLayoutVars>
      </dgm:prSet>
      <dgm:spPr/>
    </dgm:pt>
    <dgm:pt modelId="{477B4F80-0501-4A58-ACB4-79B2B7D3AB58}" type="pres">
      <dgm:prSet presAssocID="{F7597745-19A1-46E2-8E79-BB8B63661FE9}" presName="rootComposite" presStyleCnt="0"/>
      <dgm:spPr/>
    </dgm:pt>
    <dgm:pt modelId="{8CF46162-8E8F-4C93-8DF9-3FA8BBEA24E5}" type="pres">
      <dgm:prSet presAssocID="{F7597745-19A1-46E2-8E79-BB8B63661FE9}" presName="rootText" presStyleLbl="node2" presStyleIdx="2" presStyleCnt="3" custScaleX="114327" custScaleY="69954" custLinFactX="-39920" custLinFactNeighborX="-100000" custLinFactNeighborY="-15360">
        <dgm:presLayoutVars>
          <dgm:chPref val="3"/>
        </dgm:presLayoutVars>
      </dgm:prSet>
      <dgm:spPr/>
    </dgm:pt>
    <dgm:pt modelId="{E3A95DF7-453F-4DC4-83A8-2D0199D5F3EA}" type="pres">
      <dgm:prSet presAssocID="{F7597745-19A1-46E2-8E79-BB8B63661FE9}" presName="rootConnector" presStyleLbl="node2" presStyleIdx="2" presStyleCnt="3"/>
      <dgm:spPr/>
    </dgm:pt>
    <dgm:pt modelId="{AA40A788-3CD8-4CDE-9D3A-2C0D08FEEAE2}" type="pres">
      <dgm:prSet presAssocID="{F7597745-19A1-46E2-8E79-BB8B63661FE9}" presName="hierChild4" presStyleCnt="0"/>
      <dgm:spPr/>
    </dgm:pt>
    <dgm:pt modelId="{87FF1B67-047F-4A24-8ACA-D72EC50B34B1}" type="pres">
      <dgm:prSet presAssocID="{F7597745-19A1-46E2-8E79-BB8B63661FE9}" presName="hierChild5" presStyleCnt="0"/>
      <dgm:spPr/>
    </dgm:pt>
    <dgm:pt modelId="{DA145F0A-34ED-43B6-9C9D-0AEE7009DF8B}" type="pres">
      <dgm:prSet presAssocID="{917A71BC-DA53-4D18-ABEF-21E2B8FB557F}" presName="hierChild3" presStyleCnt="0"/>
      <dgm:spPr/>
    </dgm:pt>
  </dgm:ptLst>
  <dgm:cxnLst>
    <dgm:cxn modelId="{1FF5F407-C641-41C9-8F34-9CE0FF01B39D}" type="presOf" srcId="{F7597745-19A1-46E2-8E79-BB8B63661FE9}" destId="{E3A95DF7-453F-4DC4-83A8-2D0199D5F3EA}" srcOrd="1" destOrd="0" presId="urn:microsoft.com/office/officeart/2005/8/layout/orgChart1"/>
    <dgm:cxn modelId="{5EA8F50E-0355-47B8-8871-C6827FE866A1}" srcId="{917A71BC-DA53-4D18-ABEF-21E2B8FB557F}" destId="{AA188A45-9416-4F91-86C4-FCC2246C2F83}" srcOrd="1" destOrd="0" parTransId="{AC7BB1DF-6D74-4CC7-85B1-F8653BD88B1B}" sibTransId="{B2B87A2F-4757-4177-9CD7-6C044DDCF63A}"/>
    <dgm:cxn modelId="{24650919-5436-4E61-92C4-271C2EDB075A}" type="presOf" srcId="{AA188A45-9416-4F91-86C4-FCC2246C2F83}" destId="{4AE06225-613C-4906-A2E2-6923094177B1}" srcOrd="0" destOrd="0" presId="urn:microsoft.com/office/officeart/2005/8/layout/orgChart1"/>
    <dgm:cxn modelId="{E6F6E423-8B49-453A-8989-DFF8993FEABB}" type="presOf" srcId="{18102B30-BCBB-42F2-9C25-3E0A0F4BAECA}" destId="{F18D5338-1139-4F5E-8ECF-08D863844CD3}" srcOrd="0" destOrd="0" presId="urn:microsoft.com/office/officeart/2005/8/layout/orgChart1"/>
    <dgm:cxn modelId="{5D8A6F30-63C9-426D-96BD-0F65E3146467}" type="presOf" srcId="{8846E7F7-462F-4E35-9261-6850F22382C4}" destId="{EFA634BE-8A6A-4D29-8F7E-054DA7A85B8D}" srcOrd="0" destOrd="0" presId="urn:microsoft.com/office/officeart/2005/8/layout/orgChart1"/>
    <dgm:cxn modelId="{B5A97348-0B2E-44E2-9372-F0634EF71C53}" type="presOf" srcId="{917A71BC-DA53-4D18-ABEF-21E2B8FB557F}" destId="{6ECD6251-B942-45DD-9A18-5ACEABEA8949}" srcOrd="0" destOrd="0" presId="urn:microsoft.com/office/officeart/2005/8/layout/orgChart1"/>
    <dgm:cxn modelId="{A371B34A-ED2A-41CA-AC69-61B981CD8175}" type="presOf" srcId="{917A71BC-DA53-4D18-ABEF-21E2B8FB557F}" destId="{EC67A0D9-AFA7-41C6-A666-FD071811BDFF}" srcOrd="1" destOrd="0" presId="urn:microsoft.com/office/officeart/2005/8/layout/orgChart1"/>
    <dgm:cxn modelId="{8895456C-9B2A-4D32-84D2-A99901F9F8C0}" srcId="{5740D45A-A87C-448B-9BE2-757299E8B71D}" destId="{917A71BC-DA53-4D18-ABEF-21E2B8FB557F}" srcOrd="0" destOrd="0" parTransId="{CF08F901-DFE8-4964-AFD0-9A57B32A532B}" sibTransId="{C33A5719-1594-40AF-B490-E128EB2587BA}"/>
    <dgm:cxn modelId="{C9D20685-AC52-4BC9-A139-4B7BF3770F80}" srcId="{917A71BC-DA53-4D18-ABEF-21E2B8FB557F}" destId="{F7597745-19A1-46E2-8E79-BB8B63661FE9}" srcOrd="2" destOrd="0" parTransId="{18102B30-BCBB-42F2-9C25-3E0A0F4BAECA}" sibTransId="{5B738F1F-5806-4A79-AF13-5C3CFDD937A7}"/>
    <dgm:cxn modelId="{EE41A993-0EE4-4AFB-B41A-283368BE2329}" type="presOf" srcId="{5740D45A-A87C-448B-9BE2-757299E8B71D}" destId="{CA141F3A-A268-4DE2-8D0B-624DB5FB910A}" srcOrd="0" destOrd="0" presId="urn:microsoft.com/office/officeart/2005/8/layout/orgChart1"/>
    <dgm:cxn modelId="{8EC575A5-C708-4423-BAE1-1409E0B0B60D}" srcId="{917A71BC-DA53-4D18-ABEF-21E2B8FB557F}" destId="{6FBF5577-5A3D-4108-90A8-9F2494E5A6A4}" srcOrd="0" destOrd="0" parTransId="{8846E7F7-462F-4E35-9261-6850F22382C4}" sibTransId="{9E277F9B-2D53-4139-AB8E-9CB9A82F1549}"/>
    <dgm:cxn modelId="{4CC0A9AC-C547-4850-B244-C9CAC17ED96B}" type="presOf" srcId="{F7597745-19A1-46E2-8E79-BB8B63661FE9}" destId="{8CF46162-8E8F-4C93-8DF9-3FA8BBEA24E5}" srcOrd="0" destOrd="0" presId="urn:microsoft.com/office/officeart/2005/8/layout/orgChart1"/>
    <dgm:cxn modelId="{3C8579B1-1BE0-439B-BA4B-799CC8148A9B}" type="presOf" srcId="{AC7BB1DF-6D74-4CC7-85B1-F8653BD88B1B}" destId="{1A17688C-F734-4528-B7AA-4C6C7D7EC51C}" srcOrd="0" destOrd="0" presId="urn:microsoft.com/office/officeart/2005/8/layout/orgChart1"/>
    <dgm:cxn modelId="{C205ABC1-1C37-40DB-94FE-FDC4EC5AA436}" type="presOf" srcId="{AA188A45-9416-4F91-86C4-FCC2246C2F83}" destId="{213A2675-98AA-471B-BC1B-CDE630FE7219}" srcOrd="1" destOrd="0" presId="urn:microsoft.com/office/officeart/2005/8/layout/orgChart1"/>
    <dgm:cxn modelId="{A6BAB8CA-1EC3-4787-AFF2-DB85F0770CA6}" type="presOf" srcId="{6FBF5577-5A3D-4108-90A8-9F2494E5A6A4}" destId="{1517C096-1044-42D3-88AC-65BDFD9FD610}" srcOrd="1" destOrd="0" presId="urn:microsoft.com/office/officeart/2005/8/layout/orgChart1"/>
    <dgm:cxn modelId="{A4928AE9-1008-458C-A92C-5B2035702A97}" type="presOf" srcId="{6FBF5577-5A3D-4108-90A8-9F2494E5A6A4}" destId="{2436AE61-6795-4B64-8DC0-5FCD5CBB15C5}" srcOrd="0" destOrd="0" presId="urn:microsoft.com/office/officeart/2005/8/layout/orgChart1"/>
    <dgm:cxn modelId="{FD3B29E8-3D1C-49E1-AE7C-A8A4DEA91AE6}" type="presParOf" srcId="{CA141F3A-A268-4DE2-8D0B-624DB5FB910A}" destId="{75B3A96E-F886-43B0-8E76-2D8FB2930E11}" srcOrd="0" destOrd="0" presId="urn:microsoft.com/office/officeart/2005/8/layout/orgChart1"/>
    <dgm:cxn modelId="{C1B8843D-E972-4E52-8DFF-B96ECD645E3A}" type="presParOf" srcId="{75B3A96E-F886-43B0-8E76-2D8FB2930E11}" destId="{E764341E-F07A-4950-85AE-05A386AC580B}" srcOrd="0" destOrd="0" presId="urn:microsoft.com/office/officeart/2005/8/layout/orgChart1"/>
    <dgm:cxn modelId="{1CF7E78B-623F-4E45-B66F-E8D3862C801A}" type="presParOf" srcId="{E764341E-F07A-4950-85AE-05A386AC580B}" destId="{6ECD6251-B942-45DD-9A18-5ACEABEA8949}" srcOrd="0" destOrd="0" presId="urn:microsoft.com/office/officeart/2005/8/layout/orgChart1"/>
    <dgm:cxn modelId="{C2CD0268-0E7A-45A9-A89A-1371641516AF}" type="presParOf" srcId="{E764341E-F07A-4950-85AE-05A386AC580B}" destId="{EC67A0D9-AFA7-41C6-A666-FD071811BDFF}" srcOrd="1" destOrd="0" presId="urn:microsoft.com/office/officeart/2005/8/layout/orgChart1"/>
    <dgm:cxn modelId="{76F5A99F-3576-4442-992A-E4733B04F951}" type="presParOf" srcId="{75B3A96E-F886-43B0-8E76-2D8FB2930E11}" destId="{EEB89B2A-132B-479F-8F98-F90579B3DC57}" srcOrd="1" destOrd="0" presId="urn:microsoft.com/office/officeart/2005/8/layout/orgChart1"/>
    <dgm:cxn modelId="{0AE08B23-BA63-4A5D-B6E2-1DB511E5E6B5}" type="presParOf" srcId="{EEB89B2A-132B-479F-8F98-F90579B3DC57}" destId="{EFA634BE-8A6A-4D29-8F7E-054DA7A85B8D}" srcOrd="0" destOrd="0" presId="urn:microsoft.com/office/officeart/2005/8/layout/orgChart1"/>
    <dgm:cxn modelId="{D2749CA6-1FAF-4432-BB7E-0381E7A14816}" type="presParOf" srcId="{EEB89B2A-132B-479F-8F98-F90579B3DC57}" destId="{E54638FB-5AD9-4E6D-ADB6-D33F6AD97B82}" srcOrd="1" destOrd="0" presId="urn:microsoft.com/office/officeart/2005/8/layout/orgChart1"/>
    <dgm:cxn modelId="{FC0F8B5B-9C7F-45DE-9E06-02DD82EBA9EB}" type="presParOf" srcId="{E54638FB-5AD9-4E6D-ADB6-D33F6AD97B82}" destId="{05B135D2-9FC2-4539-99FA-850D4254F5D6}" srcOrd="0" destOrd="0" presId="urn:microsoft.com/office/officeart/2005/8/layout/orgChart1"/>
    <dgm:cxn modelId="{0D14E69B-7AEC-42F6-B251-FFCDC3DCED7B}" type="presParOf" srcId="{05B135D2-9FC2-4539-99FA-850D4254F5D6}" destId="{2436AE61-6795-4B64-8DC0-5FCD5CBB15C5}" srcOrd="0" destOrd="0" presId="urn:microsoft.com/office/officeart/2005/8/layout/orgChart1"/>
    <dgm:cxn modelId="{3358A11F-4D68-4D9D-B49F-B9DF87E2500D}" type="presParOf" srcId="{05B135D2-9FC2-4539-99FA-850D4254F5D6}" destId="{1517C096-1044-42D3-88AC-65BDFD9FD610}" srcOrd="1" destOrd="0" presId="urn:microsoft.com/office/officeart/2005/8/layout/orgChart1"/>
    <dgm:cxn modelId="{E360D4E4-0B0E-4513-B22B-6FBBEA735A91}" type="presParOf" srcId="{E54638FB-5AD9-4E6D-ADB6-D33F6AD97B82}" destId="{5F71095B-1D52-4131-A91A-C4B91371CD0F}" srcOrd="1" destOrd="0" presId="urn:microsoft.com/office/officeart/2005/8/layout/orgChart1"/>
    <dgm:cxn modelId="{CF90EF6D-5921-47CB-8A57-763E02FE73B1}" type="presParOf" srcId="{E54638FB-5AD9-4E6D-ADB6-D33F6AD97B82}" destId="{A8F3D31E-8FA2-45A5-9B1E-F5C585970418}" srcOrd="2" destOrd="0" presId="urn:microsoft.com/office/officeart/2005/8/layout/orgChart1"/>
    <dgm:cxn modelId="{DB373232-16B9-47EF-B136-4A23A9363D37}" type="presParOf" srcId="{EEB89B2A-132B-479F-8F98-F90579B3DC57}" destId="{1A17688C-F734-4528-B7AA-4C6C7D7EC51C}" srcOrd="2" destOrd="0" presId="urn:microsoft.com/office/officeart/2005/8/layout/orgChart1"/>
    <dgm:cxn modelId="{024278AE-D387-4056-B474-CBB6C46AE25B}" type="presParOf" srcId="{EEB89B2A-132B-479F-8F98-F90579B3DC57}" destId="{2322DEC6-12BC-4BCC-AD2B-D4E48D0C3318}" srcOrd="3" destOrd="0" presId="urn:microsoft.com/office/officeart/2005/8/layout/orgChart1"/>
    <dgm:cxn modelId="{4795D861-3CEB-49A1-BA79-7CEF0FC24BCF}" type="presParOf" srcId="{2322DEC6-12BC-4BCC-AD2B-D4E48D0C3318}" destId="{57D4BAB6-B421-49D5-9A54-02153A776FD6}" srcOrd="0" destOrd="0" presId="urn:microsoft.com/office/officeart/2005/8/layout/orgChart1"/>
    <dgm:cxn modelId="{7532DED5-2B9F-41E8-BA2C-E7E8ED375CBC}" type="presParOf" srcId="{57D4BAB6-B421-49D5-9A54-02153A776FD6}" destId="{4AE06225-613C-4906-A2E2-6923094177B1}" srcOrd="0" destOrd="0" presId="urn:microsoft.com/office/officeart/2005/8/layout/orgChart1"/>
    <dgm:cxn modelId="{33572EF2-9E15-4796-87F7-A1555076C630}" type="presParOf" srcId="{57D4BAB6-B421-49D5-9A54-02153A776FD6}" destId="{213A2675-98AA-471B-BC1B-CDE630FE7219}" srcOrd="1" destOrd="0" presId="urn:microsoft.com/office/officeart/2005/8/layout/orgChart1"/>
    <dgm:cxn modelId="{3EE52C2D-971F-49F4-9D2A-DC300DC89467}" type="presParOf" srcId="{2322DEC6-12BC-4BCC-AD2B-D4E48D0C3318}" destId="{BB0775D8-0C0E-46DC-9A8C-BF2A174FB2BA}" srcOrd="1" destOrd="0" presId="urn:microsoft.com/office/officeart/2005/8/layout/orgChart1"/>
    <dgm:cxn modelId="{C70A5619-92FD-4F48-8DC4-3CA495AA4609}" type="presParOf" srcId="{2322DEC6-12BC-4BCC-AD2B-D4E48D0C3318}" destId="{89C3365C-9838-4ACE-BF86-7D133F2550A5}" srcOrd="2" destOrd="0" presId="urn:microsoft.com/office/officeart/2005/8/layout/orgChart1"/>
    <dgm:cxn modelId="{2B5C212A-CBFE-4F83-B99F-DAADEED7372F}" type="presParOf" srcId="{EEB89B2A-132B-479F-8F98-F90579B3DC57}" destId="{F18D5338-1139-4F5E-8ECF-08D863844CD3}" srcOrd="4" destOrd="0" presId="urn:microsoft.com/office/officeart/2005/8/layout/orgChart1"/>
    <dgm:cxn modelId="{0622D26E-D993-4B1B-AE5C-32007A25060E}" type="presParOf" srcId="{EEB89B2A-132B-479F-8F98-F90579B3DC57}" destId="{82131CBA-BB1F-4142-8658-33D3DC55132F}" srcOrd="5" destOrd="0" presId="urn:microsoft.com/office/officeart/2005/8/layout/orgChart1"/>
    <dgm:cxn modelId="{70C80EB7-6AC3-443F-9AD8-A1311F1C467C}" type="presParOf" srcId="{82131CBA-BB1F-4142-8658-33D3DC55132F}" destId="{477B4F80-0501-4A58-ACB4-79B2B7D3AB58}" srcOrd="0" destOrd="0" presId="urn:microsoft.com/office/officeart/2005/8/layout/orgChart1"/>
    <dgm:cxn modelId="{9D41EEA2-9DF7-4BA5-8E48-251EA52F28AB}" type="presParOf" srcId="{477B4F80-0501-4A58-ACB4-79B2B7D3AB58}" destId="{8CF46162-8E8F-4C93-8DF9-3FA8BBEA24E5}" srcOrd="0" destOrd="0" presId="urn:microsoft.com/office/officeart/2005/8/layout/orgChart1"/>
    <dgm:cxn modelId="{3A2CF378-5980-43E8-BFED-061E33629155}" type="presParOf" srcId="{477B4F80-0501-4A58-ACB4-79B2B7D3AB58}" destId="{E3A95DF7-453F-4DC4-83A8-2D0199D5F3EA}" srcOrd="1" destOrd="0" presId="urn:microsoft.com/office/officeart/2005/8/layout/orgChart1"/>
    <dgm:cxn modelId="{0F6631EF-308E-4161-8564-2BEA899FDC18}" type="presParOf" srcId="{82131CBA-BB1F-4142-8658-33D3DC55132F}" destId="{AA40A788-3CD8-4CDE-9D3A-2C0D08FEEAE2}" srcOrd="1" destOrd="0" presId="urn:microsoft.com/office/officeart/2005/8/layout/orgChart1"/>
    <dgm:cxn modelId="{6107109F-44FD-4580-AB97-F0347B18589F}" type="presParOf" srcId="{82131CBA-BB1F-4142-8658-33D3DC55132F}" destId="{87FF1B67-047F-4A24-8ACA-D72EC50B34B1}" srcOrd="2" destOrd="0" presId="urn:microsoft.com/office/officeart/2005/8/layout/orgChart1"/>
    <dgm:cxn modelId="{2E900A45-A1D2-444F-8AAF-F87C7A0F61C1}" type="presParOf" srcId="{75B3A96E-F886-43B0-8E76-2D8FB2930E11}" destId="{DA145F0A-34ED-43B6-9C9D-0AEE7009DF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231E3E-A5BB-45F5-819C-8911119D4F3F}" type="doc">
      <dgm:prSet loTypeId="urn:microsoft.com/office/officeart/2005/8/layout/radial5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80D8C21-0F3B-4E11-8D26-CA40C6DEE71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Оценка частоты потребления отдельных продуктов питания детьми школьного возраста путем опроса родителей при участии детей (изучение питания частотным методом в организованных коллективах и дома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4666AB-3692-457A-B4E6-66D7D65F9D0D}" type="parTrans" cxnId="{D140AE57-EF2D-48DF-B8CD-46A9288DB627}">
      <dgm:prSet/>
      <dgm:spPr/>
      <dgm:t>
        <a:bodyPr/>
        <a:lstStyle/>
        <a:p>
          <a:endParaRPr lang="ru-RU"/>
        </a:p>
      </dgm:t>
    </dgm:pt>
    <dgm:pt modelId="{6CC54623-52CD-4CE0-A566-AB55A265D53C}" type="sibTrans" cxnId="{D140AE57-EF2D-48DF-B8CD-46A9288DB627}">
      <dgm:prSet/>
      <dgm:spPr/>
      <dgm:t>
        <a:bodyPr/>
        <a:lstStyle/>
        <a:p>
          <a:endParaRPr lang="ru-RU"/>
        </a:p>
      </dgm:t>
    </dgm:pt>
    <dgm:pt modelId="{8AAC7D9D-FBCD-4870-9383-1CF10321FF5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Оценка качества и удовлетворенности питанием в образовательных организациях детьми и их родителями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29ECB0-8594-4170-83AC-733873AEA687}" type="parTrans" cxnId="{392DFE8A-9261-4408-B199-95E07AF359BB}">
      <dgm:prSet/>
      <dgm:spPr/>
      <dgm:t>
        <a:bodyPr/>
        <a:lstStyle/>
        <a:p>
          <a:endParaRPr lang="ru-RU"/>
        </a:p>
      </dgm:t>
    </dgm:pt>
    <dgm:pt modelId="{D13A7CCE-016B-44D8-A6C3-DD3A1454B8C9}" type="sibTrans" cxnId="{392DFE8A-9261-4408-B199-95E07AF359BB}">
      <dgm:prSet/>
      <dgm:spPr/>
      <dgm:t>
        <a:bodyPr/>
        <a:lstStyle/>
        <a:p>
          <a:endParaRPr lang="ru-RU"/>
        </a:p>
      </dgm:t>
    </dgm:pt>
    <dgm:pt modelId="{DC875FE8-228C-47CC-B2C8-CAA56E09FD7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Оценка основных параметров здоровья, антропометрических характеристик детей, посещающих образовательные организации</a:t>
          </a:r>
          <a:r>
            <a:rPr kumimoji="0" lang="ru-RU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2A34BE-1985-4321-9029-4280CE2FD250}" type="parTrans" cxnId="{C5AD87F5-133F-4891-91DD-E2676C5B0FA8}">
      <dgm:prSet/>
      <dgm:spPr/>
      <dgm:t>
        <a:bodyPr/>
        <a:lstStyle/>
        <a:p>
          <a:endParaRPr lang="ru-RU"/>
        </a:p>
      </dgm:t>
    </dgm:pt>
    <dgm:pt modelId="{66B654D8-EBBB-4B90-91F2-9A6C58091DDF}" type="sibTrans" cxnId="{C5AD87F5-133F-4891-91DD-E2676C5B0FA8}">
      <dgm:prSet/>
      <dgm:spPr/>
      <dgm:t>
        <a:bodyPr/>
        <a:lstStyle/>
        <a:p>
          <a:endParaRPr lang="ru-RU"/>
        </a:p>
      </dgm:t>
    </dgm:pt>
    <dgm:pt modelId="{B5EE9AD7-5E73-4905-83AF-F8D03C815C9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sz="20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Задачи мониторинга</a:t>
          </a:r>
          <a:endParaRPr lang="ru-RU" sz="2000" b="1" dirty="0">
            <a:solidFill>
              <a:schemeClr val="tx1"/>
            </a:solidFill>
          </a:endParaRPr>
        </a:p>
      </dgm:t>
    </dgm:pt>
    <dgm:pt modelId="{672ABE51-633E-4F5B-A0CB-26F1CF469DEF}" type="parTrans" cxnId="{1D6A6066-38D6-4B0A-8880-95AC7D42D379}">
      <dgm:prSet/>
      <dgm:spPr/>
      <dgm:t>
        <a:bodyPr/>
        <a:lstStyle/>
        <a:p>
          <a:endParaRPr lang="ru-RU"/>
        </a:p>
      </dgm:t>
    </dgm:pt>
    <dgm:pt modelId="{36345804-D467-4EEA-88AD-26B93147A310}" type="sibTrans" cxnId="{1D6A6066-38D6-4B0A-8880-95AC7D42D379}">
      <dgm:prSet/>
      <dgm:spPr/>
      <dgm:t>
        <a:bodyPr/>
        <a:lstStyle/>
        <a:p>
          <a:endParaRPr lang="ru-RU"/>
        </a:p>
      </dgm:t>
    </dgm:pt>
    <dgm:pt modelId="{77462CEC-2C57-42E5-9DAC-737DE527B00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питания в организованных коллективах по отдельным показателям (охват детей питанием по приемам пищи: завтраки, обеды, полдники; в том числе горячим питанием; охват бесплатным питанием; стоимость питания в школах).</a:t>
          </a:r>
        </a:p>
      </dgm:t>
    </dgm:pt>
    <dgm:pt modelId="{77926B78-DEAE-49C6-86EC-F3B051D46480}" type="parTrans" cxnId="{FE684796-1C03-4CDE-9BB1-9EEC67CF7AAB}">
      <dgm:prSet/>
      <dgm:spPr/>
      <dgm:t>
        <a:bodyPr/>
        <a:lstStyle/>
        <a:p>
          <a:endParaRPr lang="ru-RU"/>
        </a:p>
      </dgm:t>
    </dgm:pt>
    <dgm:pt modelId="{BFAD5932-963D-4251-8A3D-B75E6B179696}" type="sibTrans" cxnId="{FE684796-1C03-4CDE-9BB1-9EEC67CF7AAB}">
      <dgm:prSet/>
      <dgm:spPr/>
      <dgm:t>
        <a:bodyPr/>
        <a:lstStyle/>
        <a:p>
          <a:endParaRPr lang="ru-RU"/>
        </a:p>
      </dgm:t>
    </dgm:pt>
    <dgm:pt modelId="{88D0314E-02C9-4091-B94F-660B87C3A47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Оценка обеспеченности физиологических потребностей в пищевых веществах и энергии по анализу меню и буфетной продукции для школ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EB76D-BFC2-42B7-87AF-6C6D6C60F548}" type="parTrans" cxnId="{56974A4F-0B3C-4986-BE99-D8444A364995}">
      <dgm:prSet/>
      <dgm:spPr/>
      <dgm:t>
        <a:bodyPr/>
        <a:lstStyle/>
        <a:p>
          <a:endParaRPr lang="ru-RU"/>
        </a:p>
      </dgm:t>
    </dgm:pt>
    <dgm:pt modelId="{D95F99AB-C47A-450E-8654-D9D176685BC6}" type="sibTrans" cxnId="{56974A4F-0B3C-4986-BE99-D8444A364995}">
      <dgm:prSet/>
      <dgm:spPr/>
      <dgm:t>
        <a:bodyPr/>
        <a:lstStyle/>
        <a:p>
          <a:endParaRPr lang="ru-RU"/>
        </a:p>
      </dgm:t>
    </dgm:pt>
    <dgm:pt modelId="{D4C596B4-427C-4611-BB74-747FDCD8A7BD}" type="pres">
      <dgm:prSet presAssocID="{02231E3E-A5BB-45F5-819C-8911119D4F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3FF3F1-0790-4033-9500-7152B9C8CBC0}" type="pres">
      <dgm:prSet presAssocID="{B5EE9AD7-5E73-4905-83AF-F8D03C815C9E}" presName="centerShape" presStyleLbl="node0" presStyleIdx="0" presStyleCnt="1" custScaleX="157464" custScaleY="144413" custLinFactNeighborX="-2282" custLinFactNeighborY="-33789"/>
      <dgm:spPr/>
    </dgm:pt>
    <dgm:pt modelId="{3791174F-64BC-4228-A18D-A8F22A9DE09C}" type="pres">
      <dgm:prSet presAssocID="{C14666AB-3692-457A-B4E6-66D7D65F9D0D}" presName="parTrans" presStyleLbl="sibTrans2D1" presStyleIdx="0" presStyleCnt="5"/>
      <dgm:spPr/>
    </dgm:pt>
    <dgm:pt modelId="{21B91604-11F0-418F-A827-9A9EB9EE39D4}" type="pres">
      <dgm:prSet presAssocID="{C14666AB-3692-457A-B4E6-66D7D65F9D0D}" presName="connectorText" presStyleLbl="sibTrans2D1" presStyleIdx="0" presStyleCnt="5"/>
      <dgm:spPr/>
    </dgm:pt>
    <dgm:pt modelId="{133F1E8A-339C-4EE7-967A-60F5BD4CBD2D}" type="pres">
      <dgm:prSet presAssocID="{380D8C21-0F3B-4E11-8D26-CA40C6DEE716}" presName="node" presStyleLbl="node1" presStyleIdx="0" presStyleCnt="5" custScaleX="176958" custScaleY="128939" custRadScaleRad="162102" custRadScaleInc="315521">
        <dgm:presLayoutVars>
          <dgm:bulletEnabled val="1"/>
        </dgm:presLayoutVars>
      </dgm:prSet>
      <dgm:spPr>
        <a:prstGeom prst="roundRect">
          <a:avLst/>
        </a:prstGeom>
      </dgm:spPr>
    </dgm:pt>
    <dgm:pt modelId="{C1B2113A-9280-4A18-ADF2-F7EF7CD499FD}" type="pres">
      <dgm:prSet presAssocID="{2C29ECB0-8594-4170-83AC-733873AEA687}" presName="parTrans" presStyleLbl="sibTrans2D1" presStyleIdx="1" presStyleCnt="5"/>
      <dgm:spPr/>
    </dgm:pt>
    <dgm:pt modelId="{413582ED-8DFB-473E-A2A6-7BD31B14FDBD}" type="pres">
      <dgm:prSet presAssocID="{2C29ECB0-8594-4170-83AC-733873AEA687}" presName="connectorText" presStyleLbl="sibTrans2D1" presStyleIdx="1" presStyleCnt="5"/>
      <dgm:spPr/>
    </dgm:pt>
    <dgm:pt modelId="{9597CC09-6991-4736-86DF-21B0AD609569}" type="pres">
      <dgm:prSet presAssocID="{8AAC7D9D-FBCD-4870-9383-1CF10321FF53}" presName="node" presStyleLbl="node1" presStyleIdx="1" presStyleCnt="5" custScaleX="119602" custScaleY="115447" custRadScaleRad="67189" custRadScaleInc="302025">
        <dgm:presLayoutVars>
          <dgm:bulletEnabled val="1"/>
        </dgm:presLayoutVars>
      </dgm:prSet>
      <dgm:spPr>
        <a:prstGeom prst="roundRect">
          <a:avLst/>
        </a:prstGeom>
      </dgm:spPr>
    </dgm:pt>
    <dgm:pt modelId="{6B8280A5-3782-4247-8A9A-ABFDCF3122C8}" type="pres">
      <dgm:prSet presAssocID="{692A34BE-1985-4321-9029-4280CE2FD250}" presName="parTrans" presStyleLbl="sibTrans2D1" presStyleIdx="2" presStyleCnt="5"/>
      <dgm:spPr/>
    </dgm:pt>
    <dgm:pt modelId="{A59FCD19-B451-4C7F-8FC4-2595987F6FC8}" type="pres">
      <dgm:prSet presAssocID="{692A34BE-1985-4321-9029-4280CE2FD250}" presName="connectorText" presStyleLbl="sibTrans2D1" presStyleIdx="2" presStyleCnt="5"/>
      <dgm:spPr/>
    </dgm:pt>
    <dgm:pt modelId="{D29A8BED-582D-46D6-A67D-FE52879A3A53}" type="pres">
      <dgm:prSet presAssocID="{DC875FE8-228C-47CC-B2C8-CAA56E09FD74}" presName="node" presStyleLbl="node1" presStyleIdx="2" presStyleCnt="5" custScaleX="148209" custScaleY="123253" custRadScaleRad="174347" custRadScaleInc="-215414">
        <dgm:presLayoutVars>
          <dgm:bulletEnabled val="1"/>
        </dgm:presLayoutVars>
      </dgm:prSet>
      <dgm:spPr>
        <a:prstGeom prst="roundRect">
          <a:avLst/>
        </a:prstGeom>
      </dgm:spPr>
    </dgm:pt>
    <dgm:pt modelId="{1B5AAC47-F68C-4B1E-8F91-1A38DFA54DFF}" type="pres">
      <dgm:prSet presAssocID="{77926B78-DEAE-49C6-86EC-F3B051D46480}" presName="parTrans" presStyleLbl="sibTrans2D1" presStyleIdx="3" presStyleCnt="5"/>
      <dgm:spPr/>
    </dgm:pt>
    <dgm:pt modelId="{A448BAF5-8BF0-439A-AB80-080C3C97D84A}" type="pres">
      <dgm:prSet presAssocID="{77926B78-DEAE-49C6-86EC-F3B051D46480}" presName="connectorText" presStyleLbl="sibTrans2D1" presStyleIdx="3" presStyleCnt="5"/>
      <dgm:spPr/>
    </dgm:pt>
    <dgm:pt modelId="{93D24EEB-175D-45FA-B1CC-2DAF036C23FD}" type="pres">
      <dgm:prSet presAssocID="{77462CEC-2C57-42E5-9DAC-737DE527B001}" presName="node" presStyleLbl="node1" presStyleIdx="3" presStyleCnt="5" custScaleX="178900" custScaleY="127108" custRadScaleRad="170397" custRadScaleInc="88701">
        <dgm:presLayoutVars>
          <dgm:bulletEnabled val="1"/>
        </dgm:presLayoutVars>
      </dgm:prSet>
      <dgm:spPr>
        <a:prstGeom prst="roundRect">
          <a:avLst/>
        </a:prstGeom>
      </dgm:spPr>
    </dgm:pt>
    <dgm:pt modelId="{A9F5516A-EDD7-4D26-A84F-14F71B0DFA18}" type="pres">
      <dgm:prSet presAssocID="{505EB76D-BFC2-42B7-87AF-6C6D6C60F548}" presName="parTrans" presStyleLbl="sibTrans2D1" presStyleIdx="4" presStyleCnt="5"/>
      <dgm:spPr/>
    </dgm:pt>
    <dgm:pt modelId="{5CC12913-104B-4E46-9B98-C4A152756BDF}" type="pres">
      <dgm:prSet presAssocID="{505EB76D-BFC2-42B7-87AF-6C6D6C60F548}" presName="connectorText" presStyleLbl="sibTrans2D1" presStyleIdx="4" presStyleCnt="5"/>
      <dgm:spPr/>
    </dgm:pt>
    <dgm:pt modelId="{3615568B-4486-4F23-A6DB-83887F635AF6}" type="pres">
      <dgm:prSet presAssocID="{88D0314E-02C9-4091-B94F-660B87C3A477}" presName="node" presStyleLbl="node1" presStyleIdx="4" presStyleCnt="5" custScaleX="146588" custScaleY="126992" custRadScaleRad="182500" custRadScaleInc="146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71A7A08-DFE5-4CD0-A354-475FCE583ED0}" type="presOf" srcId="{692A34BE-1985-4321-9029-4280CE2FD250}" destId="{A59FCD19-B451-4C7F-8FC4-2595987F6FC8}" srcOrd="1" destOrd="0" presId="urn:microsoft.com/office/officeart/2005/8/layout/radial5"/>
    <dgm:cxn modelId="{2139CA08-E9DD-4467-9C46-0F3C1B9B755D}" type="presOf" srcId="{2C29ECB0-8594-4170-83AC-733873AEA687}" destId="{C1B2113A-9280-4A18-ADF2-F7EF7CD499FD}" srcOrd="0" destOrd="0" presId="urn:microsoft.com/office/officeart/2005/8/layout/radial5"/>
    <dgm:cxn modelId="{5B5EF913-ED7B-4D37-B751-C4566C9F57F7}" type="presOf" srcId="{DC875FE8-228C-47CC-B2C8-CAA56E09FD74}" destId="{D29A8BED-582D-46D6-A67D-FE52879A3A53}" srcOrd="0" destOrd="0" presId="urn:microsoft.com/office/officeart/2005/8/layout/radial5"/>
    <dgm:cxn modelId="{61145617-B9C1-4B23-8E4A-CEBF5F674CD0}" type="presOf" srcId="{B5EE9AD7-5E73-4905-83AF-F8D03C815C9E}" destId="{423FF3F1-0790-4033-9500-7152B9C8CBC0}" srcOrd="0" destOrd="0" presId="urn:microsoft.com/office/officeart/2005/8/layout/radial5"/>
    <dgm:cxn modelId="{BC69B626-974D-4384-9BCE-C70D8D8345B9}" type="presOf" srcId="{380D8C21-0F3B-4E11-8D26-CA40C6DEE716}" destId="{133F1E8A-339C-4EE7-967A-60F5BD4CBD2D}" srcOrd="0" destOrd="0" presId="urn:microsoft.com/office/officeart/2005/8/layout/radial5"/>
    <dgm:cxn modelId="{907D7843-4B33-45C0-B91E-129BE9C44FAF}" type="presOf" srcId="{692A34BE-1985-4321-9029-4280CE2FD250}" destId="{6B8280A5-3782-4247-8A9A-ABFDCF3122C8}" srcOrd="0" destOrd="0" presId="urn:microsoft.com/office/officeart/2005/8/layout/radial5"/>
    <dgm:cxn modelId="{56974A4F-0B3C-4986-BE99-D8444A364995}" srcId="{B5EE9AD7-5E73-4905-83AF-F8D03C815C9E}" destId="{88D0314E-02C9-4091-B94F-660B87C3A477}" srcOrd="4" destOrd="0" parTransId="{505EB76D-BFC2-42B7-87AF-6C6D6C60F548}" sibTransId="{D95F99AB-C47A-450E-8654-D9D176685BC6}"/>
    <dgm:cxn modelId="{D140AE57-EF2D-48DF-B8CD-46A9288DB627}" srcId="{B5EE9AD7-5E73-4905-83AF-F8D03C815C9E}" destId="{380D8C21-0F3B-4E11-8D26-CA40C6DEE716}" srcOrd="0" destOrd="0" parTransId="{C14666AB-3692-457A-B4E6-66D7D65F9D0D}" sibTransId="{6CC54623-52CD-4CE0-A566-AB55A265D53C}"/>
    <dgm:cxn modelId="{1D6A6066-38D6-4B0A-8880-95AC7D42D379}" srcId="{02231E3E-A5BB-45F5-819C-8911119D4F3F}" destId="{B5EE9AD7-5E73-4905-83AF-F8D03C815C9E}" srcOrd="0" destOrd="0" parTransId="{672ABE51-633E-4F5B-A0CB-26F1CF469DEF}" sibTransId="{36345804-D467-4EEA-88AD-26B93147A310}"/>
    <dgm:cxn modelId="{7C6E0D6B-B07A-421A-862C-32A9536E8DDF}" type="presOf" srcId="{8AAC7D9D-FBCD-4870-9383-1CF10321FF53}" destId="{9597CC09-6991-4736-86DF-21B0AD609569}" srcOrd="0" destOrd="0" presId="urn:microsoft.com/office/officeart/2005/8/layout/radial5"/>
    <dgm:cxn modelId="{B6E63F6D-0656-441B-9DBB-4F8D9B616841}" type="presOf" srcId="{77926B78-DEAE-49C6-86EC-F3B051D46480}" destId="{A448BAF5-8BF0-439A-AB80-080C3C97D84A}" srcOrd="1" destOrd="0" presId="urn:microsoft.com/office/officeart/2005/8/layout/radial5"/>
    <dgm:cxn modelId="{4F5C4174-99F5-4572-B923-1A55763FB203}" type="presOf" srcId="{505EB76D-BFC2-42B7-87AF-6C6D6C60F548}" destId="{5CC12913-104B-4E46-9B98-C4A152756BDF}" srcOrd="1" destOrd="0" presId="urn:microsoft.com/office/officeart/2005/8/layout/radial5"/>
    <dgm:cxn modelId="{B5474574-C4A6-4063-A64E-5F45512C4508}" type="presOf" srcId="{88D0314E-02C9-4091-B94F-660B87C3A477}" destId="{3615568B-4486-4F23-A6DB-83887F635AF6}" srcOrd="0" destOrd="0" presId="urn:microsoft.com/office/officeart/2005/8/layout/radial5"/>
    <dgm:cxn modelId="{392DFE8A-9261-4408-B199-95E07AF359BB}" srcId="{B5EE9AD7-5E73-4905-83AF-F8D03C815C9E}" destId="{8AAC7D9D-FBCD-4870-9383-1CF10321FF53}" srcOrd="1" destOrd="0" parTransId="{2C29ECB0-8594-4170-83AC-733873AEA687}" sibTransId="{D13A7CCE-016B-44D8-A6C3-DD3A1454B8C9}"/>
    <dgm:cxn modelId="{FE684796-1C03-4CDE-9BB1-9EEC67CF7AAB}" srcId="{B5EE9AD7-5E73-4905-83AF-F8D03C815C9E}" destId="{77462CEC-2C57-42E5-9DAC-737DE527B001}" srcOrd="3" destOrd="0" parTransId="{77926B78-DEAE-49C6-86EC-F3B051D46480}" sibTransId="{BFAD5932-963D-4251-8A3D-B75E6B179696}"/>
    <dgm:cxn modelId="{63811499-CCC0-4B5A-9488-C6BDA95DC285}" type="presOf" srcId="{77462CEC-2C57-42E5-9DAC-737DE527B001}" destId="{93D24EEB-175D-45FA-B1CC-2DAF036C23FD}" srcOrd="0" destOrd="0" presId="urn:microsoft.com/office/officeart/2005/8/layout/radial5"/>
    <dgm:cxn modelId="{2865FDA1-3C95-4748-AF59-469E81CB5F30}" type="presOf" srcId="{505EB76D-BFC2-42B7-87AF-6C6D6C60F548}" destId="{A9F5516A-EDD7-4D26-A84F-14F71B0DFA18}" srcOrd="0" destOrd="0" presId="urn:microsoft.com/office/officeart/2005/8/layout/radial5"/>
    <dgm:cxn modelId="{456A72B1-2E54-4E36-A4E4-19D7808BD48B}" type="presOf" srcId="{02231E3E-A5BB-45F5-819C-8911119D4F3F}" destId="{D4C596B4-427C-4611-BB74-747FDCD8A7BD}" srcOrd="0" destOrd="0" presId="urn:microsoft.com/office/officeart/2005/8/layout/radial5"/>
    <dgm:cxn modelId="{E0FED6B8-4AC3-494C-8025-808DB2F5FD74}" type="presOf" srcId="{C14666AB-3692-457A-B4E6-66D7D65F9D0D}" destId="{21B91604-11F0-418F-A827-9A9EB9EE39D4}" srcOrd="1" destOrd="0" presId="urn:microsoft.com/office/officeart/2005/8/layout/radial5"/>
    <dgm:cxn modelId="{74AD52C3-9793-4009-AF25-BC87B8224109}" type="presOf" srcId="{C14666AB-3692-457A-B4E6-66D7D65F9D0D}" destId="{3791174F-64BC-4228-A18D-A8F22A9DE09C}" srcOrd="0" destOrd="0" presId="urn:microsoft.com/office/officeart/2005/8/layout/radial5"/>
    <dgm:cxn modelId="{A1E1BECA-B432-43D0-A2E1-2D0440C6CF1F}" type="presOf" srcId="{2C29ECB0-8594-4170-83AC-733873AEA687}" destId="{413582ED-8DFB-473E-A2A6-7BD31B14FDBD}" srcOrd="1" destOrd="0" presId="urn:microsoft.com/office/officeart/2005/8/layout/radial5"/>
    <dgm:cxn modelId="{F103FEF0-71CE-4709-809D-AB9DC0271F70}" type="presOf" srcId="{77926B78-DEAE-49C6-86EC-F3B051D46480}" destId="{1B5AAC47-F68C-4B1E-8F91-1A38DFA54DFF}" srcOrd="0" destOrd="0" presId="urn:microsoft.com/office/officeart/2005/8/layout/radial5"/>
    <dgm:cxn modelId="{C5AD87F5-133F-4891-91DD-E2676C5B0FA8}" srcId="{B5EE9AD7-5E73-4905-83AF-F8D03C815C9E}" destId="{DC875FE8-228C-47CC-B2C8-CAA56E09FD74}" srcOrd="2" destOrd="0" parTransId="{692A34BE-1985-4321-9029-4280CE2FD250}" sibTransId="{66B654D8-EBBB-4B90-91F2-9A6C58091DDF}"/>
    <dgm:cxn modelId="{45612814-DF8C-4D16-8910-84B75AFC0C72}" type="presParOf" srcId="{D4C596B4-427C-4611-BB74-747FDCD8A7BD}" destId="{423FF3F1-0790-4033-9500-7152B9C8CBC0}" srcOrd="0" destOrd="0" presId="urn:microsoft.com/office/officeart/2005/8/layout/radial5"/>
    <dgm:cxn modelId="{B07AEA69-5C10-4021-B0BA-F5F22DEC5E1A}" type="presParOf" srcId="{D4C596B4-427C-4611-BB74-747FDCD8A7BD}" destId="{3791174F-64BC-4228-A18D-A8F22A9DE09C}" srcOrd="1" destOrd="0" presId="urn:microsoft.com/office/officeart/2005/8/layout/radial5"/>
    <dgm:cxn modelId="{5B5EE1A3-418E-4543-8835-4C494FCAC3EB}" type="presParOf" srcId="{3791174F-64BC-4228-A18D-A8F22A9DE09C}" destId="{21B91604-11F0-418F-A827-9A9EB9EE39D4}" srcOrd="0" destOrd="0" presId="urn:microsoft.com/office/officeart/2005/8/layout/radial5"/>
    <dgm:cxn modelId="{76E5E7A0-95C2-4B93-AB17-9986C253EB0F}" type="presParOf" srcId="{D4C596B4-427C-4611-BB74-747FDCD8A7BD}" destId="{133F1E8A-339C-4EE7-967A-60F5BD4CBD2D}" srcOrd="2" destOrd="0" presId="urn:microsoft.com/office/officeart/2005/8/layout/radial5"/>
    <dgm:cxn modelId="{DC5FABF7-33BC-408B-BD01-4D8651313A77}" type="presParOf" srcId="{D4C596B4-427C-4611-BB74-747FDCD8A7BD}" destId="{C1B2113A-9280-4A18-ADF2-F7EF7CD499FD}" srcOrd="3" destOrd="0" presId="urn:microsoft.com/office/officeart/2005/8/layout/radial5"/>
    <dgm:cxn modelId="{463D1FAC-AA3F-4161-A8BC-BE78C95DA93B}" type="presParOf" srcId="{C1B2113A-9280-4A18-ADF2-F7EF7CD499FD}" destId="{413582ED-8DFB-473E-A2A6-7BD31B14FDBD}" srcOrd="0" destOrd="0" presId="urn:microsoft.com/office/officeart/2005/8/layout/radial5"/>
    <dgm:cxn modelId="{7014BFF6-5427-449B-9978-4FF0825F57B9}" type="presParOf" srcId="{D4C596B4-427C-4611-BB74-747FDCD8A7BD}" destId="{9597CC09-6991-4736-86DF-21B0AD609569}" srcOrd="4" destOrd="0" presId="urn:microsoft.com/office/officeart/2005/8/layout/radial5"/>
    <dgm:cxn modelId="{D91CDF3C-FD2C-427B-B146-CCBFDCFA55BA}" type="presParOf" srcId="{D4C596B4-427C-4611-BB74-747FDCD8A7BD}" destId="{6B8280A5-3782-4247-8A9A-ABFDCF3122C8}" srcOrd="5" destOrd="0" presId="urn:microsoft.com/office/officeart/2005/8/layout/radial5"/>
    <dgm:cxn modelId="{2E40E25D-23DB-4993-99E3-13ADD1C6899C}" type="presParOf" srcId="{6B8280A5-3782-4247-8A9A-ABFDCF3122C8}" destId="{A59FCD19-B451-4C7F-8FC4-2595987F6FC8}" srcOrd="0" destOrd="0" presId="urn:microsoft.com/office/officeart/2005/8/layout/radial5"/>
    <dgm:cxn modelId="{843A0401-3005-479C-8A1C-0D5A48438624}" type="presParOf" srcId="{D4C596B4-427C-4611-BB74-747FDCD8A7BD}" destId="{D29A8BED-582D-46D6-A67D-FE52879A3A53}" srcOrd="6" destOrd="0" presId="urn:microsoft.com/office/officeart/2005/8/layout/radial5"/>
    <dgm:cxn modelId="{C4057B2E-8AE3-47EC-9EB0-16476791DCEA}" type="presParOf" srcId="{D4C596B4-427C-4611-BB74-747FDCD8A7BD}" destId="{1B5AAC47-F68C-4B1E-8F91-1A38DFA54DFF}" srcOrd="7" destOrd="0" presId="urn:microsoft.com/office/officeart/2005/8/layout/radial5"/>
    <dgm:cxn modelId="{E15F1260-F56D-4262-83B6-C4815946BAA6}" type="presParOf" srcId="{1B5AAC47-F68C-4B1E-8F91-1A38DFA54DFF}" destId="{A448BAF5-8BF0-439A-AB80-080C3C97D84A}" srcOrd="0" destOrd="0" presId="urn:microsoft.com/office/officeart/2005/8/layout/radial5"/>
    <dgm:cxn modelId="{1195CA90-E1AD-498F-9799-1073132D01F6}" type="presParOf" srcId="{D4C596B4-427C-4611-BB74-747FDCD8A7BD}" destId="{93D24EEB-175D-45FA-B1CC-2DAF036C23FD}" srcOrd="8" destOrd="0" presId="urn:microsoft.com/office/officeart/2005/8/layout/radial5"/>
    <dgm:cxn modelId="{1419015C-D0F1-46E6-9AEE-7AB6EB959E69}" type="presParOf" srcId="{D4C596B4-427C-4611-BB74-747FDCD8A7BD}" destId="{A9F5516A-EDD7-4D26-A84F-14F71B0DFA18}" srcOrd="9" destOrd="0" presId="urn:microsoft.com/office/officeart/2005/8/layout/radial5"/>
    <dgm:cxn modelId="{CC95B8C3-CDB3-4211-8688-631C2313E28A}" type="presParOf" srcId="{A9F5516A-EDD7-4D26-A84F-14F71B0DFA18}" destId="{5CC12913-104B-4E46-9B98-C4A152756BDF}" srcOrd="0" destOrd="0" presId="urn:microsoft.com/office/officeart/2005/8/layout/radial5"/>
    <dgm:cxn modelId="{5C637C3B-ED21-4F58-8E6F-BD945170878E}" type="presParOf" srcId="{D4C596B4-427C-4611-BB74-747FDCD8A7BD}" destId="{3615568B-4486-4F23-A6DB-83887F635AF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231E3E-A5BB-45F5-819C-8911119D4F3F}" type="doc">
      <dgm:prSet loTypeId="urn:microsoft.com/office/officeart/2005/8/layout/radial5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4C596B4-427C-4611-BB74-747FDCD8A7BD}" type="pres">
      <dgm:prSet presAssocID="{02231E3E-A5BB-45F5-819C-8911119D4F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7FA823EC-092F-458B-815E-CCA0548DD577}" type="presOf" srcId="{02231E3E-A5BB-45F5-819C-8911119D4F3F}" destId="{D4C596B4-427C-4611-BB74-747FDCD8A7BD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328242-803F-4C12-8BDA-32D74FD49049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575267D-1038-4CA6-9D89-FBB071A8D96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/>
            <a:t>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</a:r>
          <a:r>
            <a:rPr lang="ru-RU" sz="1600" b="1" dirty="0" err="1"/>
            <a:t>коронавирусной</a:t>
          </a:r>
          <a:r>
            <a:rPr lang="ru-RU" sz="1600" b="1" dirty="0"/>
            <a:t> инфекции (COVID-19)"</a:t>
          </a:r>
          <a:endParaRPr lang="ru-RU" sz="1600" dirty="0"/>
        </a:p>
      </dgm:t>
    </dgm:pt>
    <dgm:pt modelId="{D624A3F7-96F7-47E4-814E-98861F103167}" type="parTrans" cxnId="{01E330AA-4622-4C24-A97A-1F01D0B40681}">
      <dgm:prSet/>
      <dgm:spPr/>
      <dgm:t>
        <a:bodyPr/>
        <a:lstStyle/>
        <a:p>
          <a:endParaRPr lang="ru-RU"/>
        </a:p>
      </dgm:t>
    </dgm:pt>
    <dgm:pt modelId="{0B1C6AF9-EFF3-42B3-B0D7-A9773DC42F52}" type="sibTrans" cxnId="{01E330AA-4622-4C24-A97A-1F01D0B4068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BFED594-13D8-46E7-806F-D209D76E34F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СП 2.4.3648-20 «Санитарно-эпидемиологические требования к организации воспитания и обучения, отдыха и оздоровления детей и молодежи»</a:t>
          </a:r>
          <a:endParaRPr lang="ru-RU" sz="1800" dirty="0"/>
        </a:p>
      </dgm:t>
    </dgm:pt>
    <dgm:pt modelId="{A531E416-6F4F-4A80-A976-C06D05C06B3E}" type="parTrans" cxnId="{4F0FBF19-DC29-4659-8321-B727F2C1337C}">
      <dgm:prSet/>
      <dgm:spPr/>
      <dgm:t>
        <a:bodyPr/>
        <a:lstStyle/>
        <a:p>
          <a:endParaRPr lang="ru-RU"/>
        </a:p>
      </dgm:t>
    </dgm:pt>
    <dgm:pt modelId="{8280F857-7CE1-4FA2-A148-36A3F330ED0E}" type="sibTrans" cxnId="{4F0FBF19-DC29-4659-8321-B727F2C1337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0676134-3FAD-454C-8078-470F88C6B16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СанПиН 2.3/2.4.3590-20 «Санитарно-эпидемиологические требования к организации общественного питания населения»</a:t>
          </a:r>
          <a:endParaRPr lang="ru-RU" sz="1800" dirty="0"/>
        </a:p>
      </dgm:t>
    </dgm:pt>
    <dgm:pt modelId="{91E1E96C-9F19-4757-B5F0-A7E572C2105F}" type="parTrans" cxnId="{AB1F5956-D517-46CB-A7DB-200BF7414544}">
      <dgm:prSet/>
      <dgm:spPr/>
      <dgm:t>
        <a:bodyPr/>
        <a:lstStyle/>
        <a:p>
          <a:endParaRPr lang="ru-RU"/>
        </a:p>
      </dgm:t>
    </dgm:pt>
    <dgm:pt modelId="{0C016878-7002-4A76-B390-2B9194289567}" type="sibTrans" cxnId="{AB1F5956-D517-46CB-A7DB-200BF741454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3FA6744-2FAE-44E1-99B2-0C3B69FE42EF}" type="pres">
      <dgm:prSet presAssocID="{38328242-803F-4C12-8BDA-32D74FD49049}" presName="cycle" presStyleCnt="0">
        <dgm:presLayoutVars>
          <dgm:dir/>
          <dgm:resizeHandles val="exact"/>
        </dgm:presLayoutVars>
      </dgm:prSet>
      <dgm:spPr/>
    </dgm:pt>
    <dgm:pt modelId="{F395E17A-74AB-4639-8EC2-4B41257D98EF}" type="pres">
      <dgm:prSet presAssocID="{7BFED594-13D8-46E7-806F-D209D76E34F6}" presName="node" presStyleLbl="node1" presStyleIdx="0" presStyleCnt="3" custScaleX="164325" custScaleY="93227" custRadScaleRad="132080" custRadScaleInc="-111173">
        <dgm:presLayoutVars>
          <dgm:bulletEnabled val="1"/>
        </dgm:presLayoutVars>
      </dgm:prSet>
      <dgm:spPr/>
    </dgm:pt>
    <dgm:pt modelId="{BB6FD2D8-3918-47EE-82AA-89A42F0CA778}" type="pres">
      <dgm:prSet presAssocID="{7BFED594-13D8-46E7-806F-D209D76E34F6}" presName="spNode" presStyleCnt="0"/>
      <dgm:spPr/>
    </dgm:pt>
    <dgm:pt modelId="{9B611DD6-3135-4B4E-BFBD-A2E7AE493AC8}" type="pres">
      <dgm:prSet presAssocID="{8280F857-7CE1-4FA2-A148-36A3F330ED0E}" presName="sibTrans" presStyleLbl="sibTrans1D1" presStyleIdx="0" presStyleCnt="3"/>
      <dgm:spPr/>
    </dgm:pt>
    <dgm:pt modelId="{206A5E4B-A96B-4C4E-91F1-C07CECBF7F59}" type="pres">
      <dgm:prSet presAssocID="{70676134-3FAD-454C-8078-470F88C6B16B}" presName="node" presStyleLbl="node1" presStyleIdx="1" presStyleCnt="3" custScaleX="131969" custScaleY="134987" custRadScaleRad="122591" custRadScaleInc="-122835">
        <dgm:presLayoutVars>
          <dgm:bulletEnabled val="1"/>
        </dgm:presLayoutVars>
      </dgm:prSet>
      <dgm:spPr/>
    </dgm:pt>
    <dgm:pt modelId="{EFD1ACEF-2B94-4B67-8A6D-1F1A947C09A5}" type="pres">
      <dgm:prSet presAssocID="{70676134-3FAD-454C-8078-470F88C6B16B}" presName="spNode" presStyleCnt="0"/>
      <dgm:spPr/>
    </dgm:pt>
    <dgm:pt modelId="{B75167BF-8EEB-4672-B03C-863CB5359914}" type="pres">
      <dgm:prSet presAssocID="{0C016878-7002-4A76-B390-2B9194289567}" presName="sibTrans" presStyleLbl="sibTrans1D1" presStyleIdx="1" presStyleCnt="3"/>
      <dgm:spPr/>
    </dgm:pt>
    <dgm:pt modelId="{D74398A3-6B63-49F8-AC8F-A16B5471B632}" type="pres">
      <dgm:prSet presAssocID="{5575267D-1038-4CA6-9D89-FBB071A8D962}" presName="node" presStyleLbl="node1" presStyleIdx="2" presStyleCnt="3" custScaleX="169911" custScaleY="170746" custRadScaleRad="93091" custRadScaleInc="17977">
        <dgm:presLayoutVars>
          <dgm:bulletEnabled val="1"/>
        </dgm:presLayoutVars>
      </dgm:prSet>
      <dgm:spPr/>
    </dgm:pt>
    <dgm:pt modelId="{D228716E-6ABF-44CD-95A3-4E5C87F50CF1}" type="pres">
      <dgm:prSet presAssocID="{5575267D-1038-4CA6-9D89-FBB071A8D962}" presName="spNode" presStyleCnt="0"/>
      <dgm:spPr/>
    </dgm:pt>
    <dgm:pt modelId="{D98F8E45-AF31-48BE-8233-C26B5E64DDD8}" type="pres">
      <dgm:prSet presAssocID="{0B1C6AF9-EFF3-42B3-B0D7-A9773DC42F52}" presName="sibTrans" presStyleLbl="sibTrans1D1" presStyleIdx="2" presStyleCnt="3"/>
      <dgm:spPr/>
    </dgm:pt>
  </dgm:ptLst>
  <dgm:cxnLst>
    <dgm:cxn modelId="{4F0FBF19-DC29-4659-8321-B727F2C1337C}" srcId="{38328242-803F-4C12-8BDA-32D74FD49049}" destId="{7BFED594-13D8-46E7-806F-D209D76E34F6}" srcOrd="0" destOrd="0" parTransId="{A531E416-6F4F-4A80-A976-C06D05C06B3E}" sibTransId="{8280F857-7CE1-4FA2-A148-36A3F330ED0E}"/>
    <dgm:cxn modelId="{2FC6D543-B620-4FCA-8C0F-2618D9BC60B8}" type="presOf" srcId="{38328242-803F-4C12-8BDA-32D74FD49049}" destId="{A3FA6744-2FAE-44E1-99B2-0C3B69FE42EF}" srcOrd="0" destOrd="0" presId="urn:microsoft.com/office/officeart/2005/8/layout/cycle5"/>
    <dgm:cxn modelId="{AB1F5956-D517-46CB-A7DB-200BF7414544}" srcId="{38328242-803F-4C12-8BDA-32D74FD49049}" destId="{70676134-3FAD-454C-8078-470F88C6B16B}" srcOrd="1" destOrd="0" parTransId="{91E1E96C-9F19-4757-B5F0-A7E572C2105F}" sibTransId="{0C016878-7002-4A76-B390-2B9194289567}"/>
    <dgm:cxn modelId="{EACDA770-0689-40FB-89B1-FD2ABCC09AC6}" type="presOf" srcId="{8280F857-7CE1-4FA2-A148-36A3F330ED0E}" destId="{9B611DD6-3135-4B4E-BFBD-A2E7AE493AC8}" srcOrd="0" destOrd="0" presId="urn:microsoft.com/office/officeart/2005/8/layout/cycle5"/>
    <dgm:cxn modelId="{459B948B-65D7-41A5-9D63-0D8E13B4EC9A}" type="presOf" srcId="{5575267D-1038-4CA6-9D89-FBB071A8D962}" destId="{D74398A3-6B63-49F8-AC8F-A16B5471B632}" srcOrd="0" destOrd="0" presId="urn:microsoft.com/office/officeart/2005/8/layout/cycle5"/>
    <dgm:cxn modelId="{8B87CC9E-0C06-4F8B-88E3-3AD2058B47C1}" type="presOf" srcId="{70676134-3FAD-454C-8078-470F88C6B16B}" destId="{206A5E4B-A96B-4C4E-91F1-C07CECBF7F59}" srcOrd="0" destOrd="0" presId="urn:microsoft.com/office/officeart/2005/8/layout/cycle5"/>
    <dgm:cxn modelId="{01E330AA-4622-4C24-A97A-1F01D0B40681}" srcId="{38328242-803F-4C12-8BDA-32D74FD49049}" destId="{5575267D-1038-4CA6-9D89-FBB071A8D962}" srcOrd="2" destOrd="0" parTransId="{D624A3F7-96F7-47E4-814E-98861F103167}" sibTransId="{0B1C6AF9-EFF3-42B3-B0D7-A9773DC42F52}"/>
    <dgm:cxn modelId="{A6A54CAB-5031-4366-B529-2119772156C1}" type="presOf" srcId="{7BFED594-13D8-46E7-806F-D209D76E34F6}" destId="{F395E17A-74AB-4639-8EC2-4B41257D98EF}" srcOrd="0" destOrd="0" presId="urn:microsoft.com/office/officeart/2005/8/layout/cycle5"/>
    <dgm:cxn modelId="{38D6AABE-58CB-4874-B160-A7476F02C29A}" type="presOf" srcId="{0B1C6AF9-EFF3-42B3-B0D7-A9773DC42F52}" destId="{D98F8E45-AF31-48BE-8233-C26B5E64DDD8}" srcOrd="0" destOrd="0" presId="urn:microsoft.com/office/officeart/2005/8/layout/cycle5"/>
    <dgm:cxn modelId="{B08648E1-BC03-4A6B-97EE-567E67A15B1D}" type="presOf" srcId="{0C016878-7002-4A76-B390-2B9194289567}" destId="{B75167BF-8EEB-4672-B03C-863CB5359914}" srcOrd="0" destOrd="0" presId="urn:microsoft.com/office/officeart/2005/8/layout/cycle5"/>
    <dgm:cxn modelId="{FD86AB64-9E0D-4FE0-8067-699386076BD1}" type="presParOf" srcId="{A3FA6744-2FAE-44E1-99B2-0C3B69FE42EF}" destId="{F395E17A-74AB-4639-8EC2-4B41257D98EF}" srcOrd="0" destOrd="0" presId="urn:microsoft.com/office/officeart/2005/8/layout/cycle5"/>
    <dgm:cxn modelId="{73EEA850-F05B-4EDD-9297-6B6FBCFFB2BA}" type="presParOf" srcId="{A3FA6744-2FAE-44E1-99B2-0C3B69FE42EF}" destId="{BB6FD2D8-3918-47EE-82AA-89A42F0CA778}" srcOrd="1" destOrd="0" presId="urn:microsoft.com/office/officeart/2005/8/layout/cycle5"/>
    <dgm:cxn modelId="{06B29B2E-DF48-4142-B6CC-816D83409923}" type="presParOf" srcId="{A3FA6744-2FAE-44E1-99B2-0C3B69FE42EF}" destId="{9B611DD6-3135-4B4E-BFBD-A2E7AE493AC8}" srcOrd="2" destOrd="0" presId="urn:microsoft.com/office/officeart/2005/8/layout/cycle5"/>
    <dgm:cxn modelId="{B8322849-73F0-4ABA-AC1D-C9E88B5466C8}" type="presParOf" srcId="{A3FA6744-2FAE-44E1-99B2-0C3B69FE42EF}" destId="{206A5E4B-A96B-4C4E-91F1-C07CECBF7F59}" srcOrd="3" destOrd="0" presId="urn:microsoft.com/office/officeart/2005/8/layout/cycle5"/>
    <dgm:cxn modelId="{8413EF85-95A2-4CE8-8FB6-C75EED9F7246}" type="presParOf" srcId="{A3FA6744-2FAE-44E1-99B2-0C3B69FE42EF}" destId="{EFD1ACEF-2B94-4B67-8A6D-1F1A947C09A5}" srcOrd="4" destOrd="0" presId="urn:microsoft.com/office/officeart/2005/8/layout/cycle5"/>
    <dgm:cxn modelId="{61D110D0-CA83-445A-86EE-67BC03A6AA3F}" type="presParOf" srcId="{A3FA6744-2FAE-44E1-99B2-0C3B69FE42EF}" destId="{B75167BF-8EEB-4672-B03C-863CB5359914}" srcOrd="5" destOrd="0" presId="urn:microsoft.com/office/officeart/2005/8/layout/cycle5"/>
    <dgm:cxn modelId="{AF3938A1-D6D8-4BC9-AC69-8EF7C27EA02E}" type="presParOf" srcId="{A3FA6744-2FAE-44E1-99B2-0C3B69FE42EF}" destId="{D74398A3-6B63-49F8-AC8F-A16B5471B632}" srcOrd="6" destOrd="0" presId="urn:microsoft.com/office/officeart/2005/8/layout/cycle5"/>
    <dgm:cxn modelId="{060C3332-832E-446C-BBF5-59D3BA62999A}" type="presParOf" srcId="{A3FA6744-2FAE-44E1-99B2-0C3B69FE42EF}" destId="{D228716E-6ABF-44CD-95A3-4E5C87F50CF1}" srcOrd="7" destOrd="0" presId="urn:microsoft.com/office/officeart/2005/8/layout/cycle5"/>
    <dgm:cxn modelId="{7C4BA482-C3C8-416B-9727-DDEECC646EC2}" type="presParOf" srcId="{A3FA6744-2FAE-44E1-99B2-0C3B69FE42EF}" destId="{D98F8E45-AF31-48BE-8233-C26B5E64DDD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F7AB9-77EB-4A17-BE68-3A6568A73AF8}">
      <dsp:nvSpPr>
        <dsp:cNvPr id="0" name=""/>
        <dsp:cNvSpPr/>
      </dsp:nvSpPr>
      <dsp:spPr>
        <a:xfrm>
          <a:off x="337525" y="67166"/>
          <a:ext cx="4135117" cy="115411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400" kern="1200" dirty="0"/>
        </a:p>
      </dsp:txBody>
      <dsp:txXfrm>
        <a:off x="337525" y="67166"/>
        <a:ext cx="2920331" cy="1154117"/>
      </dsp:txXfrm>
    </dsp:sp>
    <dsp:sp modelId="{DB43E925-B3EF-4F67-B380-A586989A0ABD}">
      <dsp:nvSpPr>
        <dsp:cNvPr id="0" name=""/>
        <dsp:cNvSpPr/>
      </dsp:nvSpPr>
      <dsp:spPr>
        <a:xfrm>
          <a:off x="556813" y="1612237"/>
          <a:ext cx="4240276" cy="94600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проект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«Демография»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6813" y="1612237"/>
        <a:ext cx="3072708" cy="946007"/>
      </dsp:txXfrm>
    </dsp:sp>
    <dsp:sp modelId="{72E5ABD3-EFE8-4D50-A585-D39DEA283852}">
      <dsp:nvSpPr>
        <dsp:cNvPr id="0" name=""/>
        <dsp:cNvSpPr/>
      </dsp:nvSpPr>
      <dsp:spPr>
        <a:xfrm>
          <a:off x="748283" y="2985518"/>
          <a:ext cx="4240276" cy="94600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Федеральный проект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«Укрепление общественного здоровья»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48283" y="2985518"/>
        <a:ext cx="3072708" cy="946007"/>
      </dsp:txXfrm>
    </dsp:sp>
    <dsp:sp modelId="{1751D112-A4E1-49DF-89DE-4C69FA65240E}">
      <dsp:nvSpPr>
        <dsp:cNvPr id="0" name=""/>
        <dsp:cNvSpPr/>
      </dsp:nvSpPr>
      <dsp:spPr>
        <a:xfrm>
          <a:off x="3575528" y="1065532"/>
          <a:ext cx="617443" cy="900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3575528" y="1065532"/>
        <a:ext cx="617443" cy="900228"/>
      </dsp:txXfrm>
    </dsp:sp>
    <dsp:sp modelId="{18BEC4F8-2575-466E-9032-CD967D8F2248}">
      <dsp:nvSpPr>
        <dsp:cNvPr id="0" name=""/>
        <dsp:cNvSpPr/>
      </dsp:nvSpPr>
      <dsp:spPr>
        <a:xfrm>
          <a:off x="3931107" y="2341623"/>
          <a:ext cx="573194" cy="79342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3931107" y="2341623"/>
        <a:ext cx="573194" cy="79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DCB49-5D3F-407C-81C2-C986A741CF47}">
      <dsp:nvSpPr>
        <dsp:cNvPr id="0" name=""/>
        <dsp:cNvSpPr/>
      </dsp:nvSpPr>
      <dsp:spPr>
        <a:xfrm>
          <a:off x="0" y="15286"/>
          <a:ext cx="3849257" cy="162520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latin typeface="Times New Roman" pitchFamily="18" charset="0"/>
              <a:cs typeface="Times New Roman" pitchFamily="18" charset="0"/>
            </a:rPr>
            <a:t>Указ Президента Российской Федерации   №240 от 29.05.2017г. «Об объявлении в Российской Федерации Десятилетия детства»</a:t>
          </a:r>
          <a:endParaRPr lang="ru-RU" sz="1400" kern="1200" dirty="0"/>
        </a:p>
      </dsp:txBody>
      <dsp:txXfrm>
        <a:off x="47601" y="62887"/>
        <a:ext cx="3754055" cy="1530001"/>
      </dsp:txXfrm>
    </dsp:sp>
    <dsp:sp modelId="{C60319CD-ACE3-427E-80E2-D176D9FB22FE}">
      <dsp:nvSpPr>
        <dsp:cNvPr id="0" name=""/>
        <dsp:cNvSpPr/>
      </dsp:nvSpPr>
      <dsp:spPr>
        <a:xfrm rot="5400000">
          <a:off x="2902196" y="1500402"/>
          <a:ext cx="977517" cy="502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500" kern="1200" dirty="0"/>
        </a:p>
      </dsp:txBody>
      <dsp:txXfrm rot="-5400000">
        <a:off x="3240280" y="1262768"/>
        <a:ext cx="301348" cy="826843"/>
      </dsp:txXfrm>
    </dsp:sp>
    <dsp:sp modelId="{C1600828-B007-4F32-B8D4-FF45D87E9263}">
      <dsp:nvSpPr>
        <dsp:cNvPr id="0" name=""/>
        <dsp:cNvSpPr/>
      </dsp:nvSpPr>
      <dsp:spPr>
        <a:xfrm>
          <a:off x="269238" y="2228308"/>
          <a:ext cx="3958206" cy="162520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мероприятий,  утвержденный распоряжением Правительства Российской Федерации (от 06.07.2018г. «Об утверждении плана основных мероприятий до 2020 года, проводимых в рамках Десятилетия детства»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16839" y="2275909"/>
        <a:ext cx="3863004" cy="153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810DF-4201-4171-BF63-33B0712EF46E}">
      <dsp:nvSpPr>
        <dsp:cNvPr id="0" name=""/>
        <dsp:cNvSpPr/>
      </dsp:nvSpPr>
      <dsp:spPr>
        <a:xfrm>
          <a:off x="27728" y="0"/>
          <a:ext cx="2657692" cy="11088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2133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объекта образования</a:t>
          </a:r>
        </a:p>
      </dsp:txBody>
      <dsp:txXfrm>
        <a:off x="27728" y="0"/>
        <a:ext cx="2657692" cy="1108871"/>
      </dsp:txXfrm>
    </dsp:sp>
    <dsp:sp modelId="{11F528E0-05D8-4E17-96C3-03C48829057C}">
      <dsp:nvSpPr>
        <dsp:cNvPr id="0" name=""/>
        <dsp:cNvSpPr/>
      </dsp:nvSpPr>
      <dsp:spPr>
        <a:xfrm>
          <a:off x="293497" y="1108871"/>
          <a:ext cx="429685" cy="65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568"/>
              </a:lnTo>
              <a:lnTo>
                <a:pt x="429685" y="654568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98E6CAB6-8FBF-4C90-AAEF-3E92D1545D62}">
      <dsp:nvSpPr>
        <dsp:cNvPr id="0" name=""/>
        <dsp:cNvSpPr/>
      </dsp:nvSpPr>
      <dsp:spPr>
        <a:xfrm>
          <a:off x="723183" y="1328000"/>
          <a:ext cx="1936009" cy="87087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imes New Roman" pitchFamily="18" charset="0"/>
              <a:cs typeface="Times New Roman" pitchFamily="18" charset="0"/>
            </a:rPr>
            <a:t>857 –Дошкольные</a:t>
          </a:r>
        </a:p>
      </dsp:txBody>
      <dsp:txXfrm>
        <a:off x="723183" y="1328000"/>
        <a:ext cx="1936009" cy="870877"/>
      </dsp:txXfrm>
    </dsp:sp>
    <dsp:sp modelId="{1EC9FBCC-1545-46FF-9D40-A82CC6507EC3}">
      <dsp:nvSpPr>
        <dsp:cNvPr id="0" name=""/>
        <dsp:cNvSpPr/>
      </dsp:nvSpPr>
      <dsp:spPr>
        <a:xfrm>
          <a:off x="293497" y="1108871"/>
          <a:ext cx="429685" cy="174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165"/>
              </a:lnTo>
              <a:lnTo>
                <a:pt x="429685" y="174316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1287989B-4E30-4F80-874A-DC4E1DAD618D}">
      <dsp:nvSpPr>
        <dsp:cNvPr id="0" name=""/>
        <dsp:cNvSpPr/>
      </dsp:nvSpPr>
      <dsp:spPr>
        <a:xfrm>
          <a:off x="723183" y="2416597"/>
          <a:ext cx="2631012" cy="87087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imes New Roman" pitchFamily="18" charset="0"/>
              <a:cs typeface="Times New Roman" pitchFamily="18" charset="0"/>
            </a:rPr>
            <a:t>1113 – Общеобразовательные</a:t>
          </a:r>
        </a:p>
      </dsp:txBody>
      <dsp:txXfrm>
        <a:off x="723183" y="2416597"/>
        <a:ext cx="2631012" cy="870877"/>
      </dsp:txXfrm>
    </dsp:sp>
    <dsp:sp modelId="{FF329B12-5DC1-4603-92F4-7DC807B04176}">
      <dsp:nvSpPr>
        <dsp:cNvPr id="0" name=""/>
        <dsp:cNvSpPr/>
      </dsp:nvSpPr>
      <dsp:spPr>
        <a:xfrm>
          <a:off x="293497" y="1108871"/>
          <a:ext cx="429685" cy="283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762"/>
              </a:lnTo>
              <a:lnTo>
                <a:pt x="429685" y="2831762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0CDD1C5D-CBBB-40D0-8F61-5B0ACF6C9203}">
      <dsp:nvSpPr>
        <dsp:cNvPr id="0" name=""/>
        <dsp:cNvSpPr/>
      </dsp:nvSpPr>
      <dsp:spPr>
        <a:xfrm>
          <a:off x="723183" y="3505194"/>
          <a:ext cx="2505745" cy="87087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imes New Roman" pitchFamily="18" charset="0"/>
              <a:cs typeface="Times New Roman" pitchFamily="18" charset="0"/>
            </a:rPr>
            <a:t>95 – Профессиональные</a:t>
          </a:r>
        </a:p>
      </dsp:txBody>
      <dsp:txXfrm>
        <a:off x="723183" y="3505194"/>
        <a:ext cx="2505745" cy="870877"/>
      </dsp:txXfrm>
    </dsp:sp>
    <dsp:sp modelId="{86EA8810-5F8C-4C05-955C-230A125BDA24}">
      <dsp:nvSpPr>
        <dsp:cNvPr id="0" name=""/>
        <dsp:cNvSpPr/>
      </dsp:nvSpPr>
      <dsp:spPr>
        <a:xfrm>
          <a:off x="293497" y="1108871"/>
          <a:ext cx="429685" cy="3920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359"/>
              </a:lnTo>
              <a:lnTo>
                <a:pt x="429685" y="3920359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6A841A04-4008-4060-936E-217DA91C8B1B}">
      <dsp:nvSpPr>
        <dsp:cNvPr id="0" name=""/>
        <dsp:cNvSpPr/>
      </dsp:nvSpPr>
      <dsp:spPr>
        <a:xfrm>
          <a:off x="723183" y="4593792"/>
          <a:ext cx="2073093" cy="87087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imes New Roman" pitchFamily="18" charset="0"/>
              <a:cs typeface="Times New Roman" pitchFamily="18" charset="0"/>
            </a:rPr>
            <a:t>20 – интернатного типа</a:t>
          </a:r>
        </a:p>
      </dsp:txBody>
      <dsp:txXfrm>
        <a:off x="723183" y="4593792"/>
        <a:ext cx="2073093" cy="870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2BE4-B445-4E41-ACE1-6C1055421677}">
      <dsp:nvSpPr>
        <dsp:cNvPr id="0" name=""/>
        <dsp:cNvSpPr/>
      </dsp:nvSpPr>
      <dsp:spPr>
        <a:xfrm>
          <a:off x="3159421" y="1844149"/>
          <a:ext cx="91440" cy="241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75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BB69B-4110-4FBE-B3A6-32D200645091}">
      <dsp:nvSpPr>
        <dsp:cNvPr id="0" name=""/>
        <dsp:cNvSpPr/>
      </dsp:nvSpPr>
      <dsp:spPr>
        <a:xfrm>
          <a:off x="2161878" y="751116"/>
          <a:ext cx="1043262" cy="34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87"/>
              </a:lnTo>
              <a:lnTo>
                <a:pt x="1043262" y="233987"/>
              </a:lnTo>
              <a:lnTo>
                <a:pt x="1043262" y="343356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BE13336-0733-4C95-B8AA-66655A8D3D87}">
      <dsp:nvSpPr>
        <dsp:cNvPr id="0" name=""/>
        <dsp:cNvSpPr/>
      </dsp:nvSpPr>
      <dsp:spPr>
        <a:xfrm>
          <a:off x="1072895" y="1844149"/>
          <a:ext cx="91440" cy="251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91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E0B65-5EC0-41C2-9368-979187ACA121}">
      <dsp:nvSpPr>
        <dsp:cNvPr id="0" name=""/>
        <dsp:cNvSpPr/>
      </dsp:nvSpPr>
      <dsp:spPr>
        <a:xfrm>
          <a:off x="1118615" y="751116"/>
          <a:ext cx="1043262" cy="343356"/>
        </a:xfrm>
        <a:custGeom>
          <a:avLst/>
          <a:gdLst/>
          <a:ahLst/>
          <a:cxnLst/>
          <a:rect l="0" t="0" r="0" b="0"/>
          <a:pathLst>
            <a:path>
              <a:moveTo>
                <a:pt x="1043262" y="0"/>
              </a:moveTo>
              <a:lnTo>
                <a:pt x="1043262" y="233987"/>
              </a:lnTo>
              <a:lnTo>
                <a:pt x="0" y="233987"/>
              </a:lnTo>
              <a:lnTo>
                <a:pt x="0" y="343356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20F5CFA-4088-4955-8AD1-77D857626337}">
      <dsp:nvSpPr>
        <dsp:cNvPr id="0" name=""/>
        <dsp:cNvSpPr/>
      </dsp:nvSpPr>
      <dsp:spPr>
        <a:xfrm>
          <a:off x="1571581" y="1439"/>
          <a:ext cx="1180593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8E4C29A-8CD8-4122-9DD4-9CD06E3F12FB}">
      <dsp:nvSpPr>
        <dsp:cNvPr id="0" name=""/>
        <dsp:cNvSpPr/>
      </dsp:nvSpPr>
      <dsp:spPr>
        <a:xfrm>
          <a:off x="1702758" y="126057"/>
          <a:ext cx="1180593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КРАТНОСТЬ ГОРЯЧЕГО ПИТАНИЯ</a:t>
          </a:r>
        </a:p>
      </dsp:txBody>
      <dsp:txXfrm>
        <a:off x="1702758" y="126057"/>
        <a:ext cx="1180593" cy="749677"/>
      </dsp:txXfrm>
    </dsp:sp>
    <dsp:sp modelId="{095D8CB4-527B-4D50-90B4-433BDC1B9E6F}">
      <dsp:nvSpPr>
        <dsp:cNvPr id="0" name=""/>
        <dsp:cNvSpPr/>
      </dsp:nvSpPr>
      <dsp:spPr>
        <a:xfrm>
          <a:off x="528318" y="1094472"/>
          <a:ext cx="1180593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ADB1B5C-967F-41F0-9030-6715B2425B9F}">
      <dsp:nvSpPr>
        <dsp:cNvPr id="0" name=""/>
        <dsp:cNvSpPr/>
      </dsp:nvSpPr>
      <dsp:spPr>
        <a:xfrm>
          <a:off x="659496" y="1219090"/>
          <a:ext cx="1180593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3 - 4 раза</a:t>
          </a:r>
        </a:p>
      </dsp:txBody>
      <dsp:txXfrm>
        <a:off x="659496" y="1219090"/>
        <a:ext cx="1180593" cy="749677"/>
      </dsp:txXfrm>
    </dsp:sp>
    <dsp:sp modelId="{AF361F8E-4F68-43E8-AAB4-56251E211B0F}">
      <dsp:nvSpPr>
        <dsp:cNvPr id="0" name=""/>
        <dsp:cNvSpPr/>
      </dsp:nvSpPr>
      <dsp:spPr>
        <a:xfrm>
          <a:off x="275223" y="2096059"/>
          <a:ext cx="1686785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52AD68F-C07F-4881-8AC2-34DF4A42D262}">
      <dsp:nvSpPr>
        <dsp:cNvPr id="0" name=""/>
        <dsp:cNvSpPr/>
      </dsp:nvSpPr>
      <dsp:spPr>
        <a:xfrm>
          <a:off x="406400" y="2220678"/>
          <a:ext cx="1686785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Во всех ДОУ</a:t>
          </a:r>
        </a:p>
      </dsp:txBody>
      <dsp:txXfrm>
        <a:off x="406400" y="2220678"/>
        <a:ext cx="1686785" cy="749677"/>
      </dsp:txXfrm>
    </dsp:sp>
    <dsp:sp modelId="{AE06BBC9-8BE0-444C-B488-C77C3EEA8240}">
      <dsp:nvSpPr>
        <dsp:cNvPr id="0" name=""/>
        <dsp:cNvSpPr/>
      </dsp:nvSpPr>
      <dsp:spPr>
        <a:xfrm>
          <a:off x="2614844" y="1094472"/>
          <a:ext cx="1180593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74436A5-3443-4DDB-A867-F641C0E8C4FD}">
      <dsp:nvSpPr>
        <dsp:cNvPr id="0" name=""/>
        <dsp:cNvSpPr/>
      </dsp:nvSpPr>
      <dsp:spPr>
        <a:xfrm>
          <a:off x="2746021" y="1219090"/>
          <a:ext cx="1180593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5 – 6 раз</a:t>
          </a:r>
        </a:p>
      </dsp:txBody>
      <dsp:txXfrm>
        <a:off x="2746021" y="1219090"/>
        <a:ext cx="1180593" cy="749677"/>
      </dsp:txXfrm>
    </dsp:sp>
    <dsp:sp modelId="{3516C1EE-9744-4FFF-B008-722C11FDDDF3}">
      <dsp:nvSpPr>
        <dsp:cNvPr id="0" name=""/>
        <dsp:cNvSpPr/>
      </dsp:nvSpPr>
      <dsp:spPr>
        <a:xfrm>
          <a:off x="2224362" y="2085901"/>
          <a:ext cx="1961556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A725FB9-0071-4B5A-A103-A956B397135A}">
      <dsp:nvSpPr>
        <dsp:cNvPr id="0" name=""/>
        <dsp:cNvSpPr/>
      </dsp:nvSpPr>
      <dsp:spPr>
        <a:xfrm>
          <a:off x="2355539" y="2210520"/>
          <a:ext cx="1961556" cy="7496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В всех организациях </a:t>
          </a:r>
          <a:r>
            <a:rPr lang="ru-RU" sz="1600" b="1" kern="1200" dirty="0" err="1">
              <a:solidFill>
                <a:schemeClr val="bg1"/>
              </a:solidFill>
            </a:rPr>
            <a:t>интернатного</a:t>
          </a:r>
          <a:r>
            <a:rPr lang="ru-RU" sz="1600" b="1" kern="1200" dirty="0">
              <a:solidFill>
                <a:schemeClr val="bg1"/>
              </a:solidFill>
            </a:rPr>
            <a:t> типа</a:t>
          </a:r>
        </a:p>
      </dsp:txBody>
      <dsp:txXfrm>
        <a:off x="2355539" y="2210520"/>
        <a:ext cx="1961556" cy="749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5338-1139-4F5E-8ECF-08D863844CD3}">
      <dsp:nvSpPr>
        <dsp:cNvPr id="0" name=""/>
        <dsp:cNvSpPr/>
      </dsp:nvSpPr>
      <dsp:spPr>
        <a:xfrm>
          <a:off x="4552493" y="940946"/>
          <a:ext cx="91440" cy="859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915"/>
              </a:lnTo>
              <a:lnTo>
                <a:pt x="56297" y="617915"/>
              </a:lnTo>
              <a:lnTo>
                <a:pt x="56297" y="85935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A17688C-F734-4528-B7AA-4C6C7D7EC51C}">
      <dsp:nvSpPr>
        <dsp:cNvPr id="0" name=""/>
        <dsp:cNvSpPr/>
      </dsp:nvSpPr>
      <dsp:spPr>
        <a:xfrm>
          <a:off x="4598213" y="940946"/>
          <a:ext cx="3151514" cy="85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453"/>
              </a:lnTo>
              <a:lnTo>
                <a:pt x="3151514" y="611453"/>
              </a:lnTo>
              <a:lnTo>
                <a:pt x="3151514" y="852890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EFA634BE-8A6A-4D29-8F7E-054DA7A85B8D}">
      <dsp:nvSpPr>
        <dsp:cNvPr id="0" name=""/>
        <dsp:cNvSpPr/>
      </dsp:nvSpPr>
      <dsp:spPr>
        <a:xfrm>
          <a:off x="1376957" y="940946"/>
          <a:ext cx="3221255" cy="859339"/>
        </a:xfrm>
        <a:custGeom>
          <a:avLst/>
          <a:gdLst/>
          <a:ahLst/>
          <a:cxnLst/>
          <a:rect l="0" t="0" r="0" b="0"/>
          <a:pathLst>
            <a:path>
              <a:moveTo>
                <a:pt x="3221255" y="0"/>
              </a:moveTo>
              <a:lnTo>
                <a:pt x="3221255" y="617903"/>
              </a:lnTo>
              <a:lnTo>
                <a:pt x="0" y="617903"/>
              </a:lnTo>
              <a:lnTo>
                <a:pt x="0" y="859339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ECD6251-B942-45DD-9A18-5ACEABEA8949}">
      <dsp:nvSpPr>
        <dsp:cNvPr id="0" name=""/>
        <dsp:cNvSpPr/>
      </dsp:nvSpPr>
      <dsp:spPr>
        <a:xfrm>
          <a:off x="3156297" y="0"/>
          <a:ext cx="2883831" cy="940946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Формы организации питания на ОО</a:t>
          </a:r>
        </a:p>
      </dsp:txBody>
      <dsp:txXfrm>
        <a:off x="3156297" y="0"/>
        <a:ext cx="2883831" cy="940946"/>
      </dsp:txXfrm>
    </dsp:sp>
    <dsp:sp modelId="{2436AE61-6795-4B64-8DC0-5FCD5CBB15C5}">
      <dsp:nvSpPr>
        <dsp:cNvPr id="0" name=""/>
        <dsp:cNvSpPr/>
      </dsp:nvSpPr>
      <dsp:spPr>
        <a:xfrm>
          <a:off x="0" y="1800286"/>
          <a:ext cx="2753915" cy="783265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аутсорсинг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00286"/>
        <a:ext cx="2753915" cy="783265"/>
      </dsp:txXfrm>
    </dsp:sp>
    <dsp:sp modelId="{4AE06225-613C-4906-A2E2-6923094177B1}">
      <dsp:nvSpPr>
        <dsp:cNvPr id="0" name=""/>
        <dsp:cNvSpPr/>
      </dsp:nvSpPr>
      <dsp:spPr>
        <a:xfrm>
          <a:off x="6355455" y="1793836"/>
          <a:ext cx="2788544" cy="83680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привлечение поставщиков продуктов питания</a:t>
          </a:r>
        </a:p>
      </dsp:txBody>
      <dsp:txXfrm>
        <a:off x="6355455" y="1793836"/>
        <a:ext cx="2788544" cy="836807"/>
      </dsp:txXfrm>
    </dsp:sp>
    <dsp:sp modelId="{8CF46162-8E8F-4C93-8DF9-3FA8BBEA24E5}">
      <dsp:nvSpPr>
        <dsp:cNvPr id="0" name=""/>
        <dsp:cNvSpPr/>
      </dsp:nvSpPr>
      <dsp:spPr>
        <a:xfrm>
          <a:off x="3294375" y="1800298"/>
          <a:ext cx="2628828" cy="804259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Приготовление блюд штатными работниками </a:t>
          </a:r>
        </a:p>
      </dsp:txBody>
      <dsp:txXfrm>
        <a:off x="3294375" y="1800298"/>
        <a:ext cx="2628828" cy="804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FF3F1-0790-4033-9500-7152B9C8CBC0}">
      <dsp:nvSpPr>
        <dsp:cNvPr id="0" name=""/>
        <dsp:cNvSpPr/>
      </dsp:nvSpPr>
      <dsp:spPr>
        <a:xfrm>
          <a:off x="3434733" y="345597"/>
          <a:ext cx="2284919" cy="2095539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Задачи мониторинга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69352" y="652482"/>
        <a:ext cx="1615681" cy="1481769"/>
      </dsp:txXfrm>
    </dsp:sp>
    <dsp:sp modelId="{3791174F-64BC-4228-A18D-A8F22A9DE09C}">
      <dsp:nvSpPr>
        <dsp:cNvPr id="0" name=""/>
        <dsp:cNvSpPr/>
      </dsp:nvSpPr>
      <dsp:spPr>
        <a:xfrm rot="2451490">
          <a:off x="5603786" y="2474642"/>
          <a:ext cx="1017414" cy="493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621819" y="2524902"/>
        <a:ext cx="869405" cy="296019"/>
      </dsp:txXfrm>
    </dsp:sp>
    <dsp:sp modelId="{133F1E8A-339C-4EE7-967A-60F5BD4CBD2D}">
      <dsp:nvSpPr>
        <dsp:cNvPr id="0" name=""/>
        <dsp:cNvSpPr/>
      </dsp:nvSpPr>
      <dsp:spPr>
        <a:xfrm>
          <a:off x="6403499" y="3148035"/>
          <a:ext cx="2567791" cy="1871000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Оценка частоты потребления отдельных продуктов питания детьми школьного возраста путем опроса родителей при участии детей (изучение питания частотным методом в организованных коллективах и дома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94834" y="3239370"/>
        <a:ext cx="2385121" cy="1688330"/>
      </dsp:txXfrm>
    </dsp:sp>
    <dsp:sp modelId="{C1B2113A-9280-4A18-ADF2-F7EF7CD499FD}">
      <dsp:nvSpPr>
        <dsp:cNvPr id="0" name=""/>
        <dsp:cNvSpPr/>
      </dsp:nvSpPr>
      <dsp:spPr>
        <a:xfrm rot="5305404">
          <a:off x="4391402" y="2607587"/>
          <a:ext cx="452000" cy="493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57337" y="2638486"/>
        <a:ext cx="316400" cy="296019"/>
      </dsp:txXfrm>
    </dsp:sp>
    <dsp:sp modelId="{9597CC09-6991-4736-86DF-21B0AD609569}">
      <dsp:nvSpPr>
        <dsp:cNvPr id="0" name=""/>
        <dsp:cNvSpPr/>
      </dsp:nvSpPr>
      <dsp:spPr>
        <a:xfrm>
          <a:off x="3784776" y="3293017"/>
          <a:ext cx="1735513" cy="1675221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Оценка качества и удовлетворенности питанием в образовательных организациях детьми и их родителями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6554" y="3374795"/>
        <a:ext cx="1571957" cy="1511665"/>
      </dsp:txXfrm>
    </dsp:sp>
    <dsp:sp modelId="{6B8280A5-3782-4247-8A9A-ABFDCF3122C8}">
      <dsp:nvSpPr>
        <dsp:cNvPr id="0" name=""/>
        <dsp:cNvSpPr/>
      </dsp:nvSpPr>
      <dsp:spPr>
        <a:xfrm rot="21556515">
          <a:off x="5966262" y="1125353"/>
          <a:ext cx="594471" cy="493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966268" y="1224962"/>
        <a:ext cx="446462" cy="296019"/>
      </dsp:txXfrm>
    </dsp:sp>
    <dsp:sp modelId="{D29A8BED-582D-46D6-A67D-FE52879A3A53}">
      <dsp:nvSpPr>
        <dsp:cNvPr id="0" name=""/>
        <dsp:cNvSpPr/>
      </dsp:nvSpPr>
      <dsp:spPr>
        <a:xfrm>
          <a:off x="6840974" y="456881"/>
          <a:ext cx="2150622" cy="1788492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Оценка основных параметров здоровья, антропометрических характеристик детей, посещающих образовательные организации</a:t>
          </a:r>
          <a:r>
            <a:rPr kumimoji="0" lang="ru-RU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28281" y="544188"/>
        <a:ext cx="1976008" cy="1613878"/>
      </dsp:txXfrm>
    </dsp:sp>
    <dsp:sp modelId="{1B5AAC47-F68C-4B1E-8F91-1A38DFA54DFF}">
      <dsp:nvSpPr>
        <dsp:cNvPr id="0" name=""/>
        <dsp:cNvSpPr/>
      </dsp:nvSpPr>
      <dsp:spPr>
        <a:xfrm rot="8361939">
          <a:off x="2531019" y="2467234"/>
          <a:ext cx="1014658" cy="493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661184" y="2517713"/>
        <a:ext cx="866649" cy="296019"/>
      </dsp:txXfrm>
    </dsp:sp>
    <dsp:sp modelId="{93D24EEB-175D-45FA-B1CC-2DAF036C23FD}">
      <dsp:nvSpPr>
        <dsp:cNvPr id="0" name=""/>
        <dsp:cNvSpPr/>
      </dsp:nvSpPr>
      <dsp:spPr>
        <a:xfrm>
          <a:off x="164382" y="3144120"/>
          <a:ext cx="2595971" cy="1844431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питания в организованных коллективах по отдельным показателям (охват детей питанием по приемам пищи: завтраки, обеды, полдники; в том числе горячим питанием; охват бесплатным питанием; стоимость питания в школах).</a:t>
          </a:r>
        </a:p>
      </dsp:txBody>
      <dsp:txXfrm>
        <a:off x="254420" y="3234158"/>
        <a:ext cx="2415895" cy="1664355"/>
      </dsp:txXfrm>
    </dsp:sp>
    <dsp:sp modelId="{A9F5516A-EDD7-4D26-A84F-14F71B0DFA18}">
      <dsp:nvSpPr>
        <dsp:cNvPr id="0" name=""/>
        <dsp:cNvSpPr/>
      </dsp:nvSpPr>
      <dsp:spPr>
        <a:xfrm rot="10895236">
          <a:off x="2604335" y="1100153"/>
          <a:ext cx="587328" cy="493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752316" y="1200876"/>
        <a:ext cx="439319" cy="296019"/>
      </dsp:txXfrm>
    </dsp:sp>
    <dsp:sp modelId="{3615568B-4486-4F23-A6DB-83887F635AF6}">
      <dsp:nvSpPr>
        <dsp:cNvPr id="0" name=""/>
        <dsp:cNvSpPr/>
      </dsp:nvSpPr>
      <dsp:spPr>
        <a:xfrm>
          <a:off x="200956" y="380197"/>
          <a:ext cx="2127100" cy="1842748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Оценка обеспеченности физиологических потребностей в пищевых веществах и энергии по анализу меню и буфетной продукции для школ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912" y="470153"/>
        <a:ext cx="1947188" cy="16628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E17A-74AB-4639-8EC2-4B41257D98EF}">
      <dsp:nvSpPr>
        <dsp:cNvPr id="0" name=""/>
        <dsp:cNvSpPr/>
      </dsp:nvSpPr>
      <dsp:spPr>
        <a:xfrm>
          <a:off x="785817" y="142886"/>
          <a:ext cx="3877669" cy="1429954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 2.4.3648-20 «Санитарно-эпидемиологические требования к организации воспитания и обучения, отдыха и оздоровления детей и молодежи»</a:t>
          </a:r>
          <a:endParaRPr lang="ru-RU" sz="1800" kern="1200" dirty="0"/>
        </a:p>
      </dsp:txBody>
      <dsp:txXfrm>
        <a:off x="785817" y="142886"/>
        <a:ext cx="3877669" cy="1429954"/>
      </dsp:txXfrm>
    </dsp:sp>
    <dsp:sp modelId="{9B611DD6-3135-4B4E-BFBD-A2E7AE493AC8}">
      <dsp:nvSpPr>
        <dsp:cNvPr id="0" name=""/>
        <dsp:cNvSpPr/>
      </dsp:nvSpPr>
      <dsp:spPr>
        <a:xfrm>
          <a:off x="2584341" y="61049"/>
          <a:ext cx="4091025" cy="4091025"/>
        </a:xfrm>
        <a:custGeom>
          <a:avLst/>
          <a:gdLst/>
          <a:ahLst/>
          <a:cxnLst/>
          <a:rect l="0" t="0" r="0" b="0"/>
          <a:pathLst>
            <a:path>
              <a:moveTo>
                <a:pt x="1940735" y="2685"/>
              </a:moveTo>
              <a:arcTo wR="2045512" hR="2045512" stAng="16023831" swAng="2667161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06A5E4B-A96B-4C4E-91F1-C07CECBF7F59}">
      <dsp:nvSpPr>
        <dsp:cNvPr id="0" name=""/>
        <dsp:cNvSpPr/>
      </dsp:nvSpPr>
      <dsp:spPr>
        <a:xfrm>
          <a:off x="5429278" y="928693"/>
          <a:ext cx="3114146" cy="2070486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СанПиН 2.3/2.4.3590-20 «Санитарно-эпидемиологические требования к организации общественного питания населения»</a:t>
          </a:r>
          <a:endParaRPr lang="ru-RU" sz="1800" kern="1200" dirty="0"/>
        </a:p>
      </dsp:txBody>
      <dsp:txXfrm>
        <a:off x="5429278" y="928693"/>
        <a:ext cx="3114146" cy="2070486"/>
      </dsp:txXfrm>
    </dsp:sp>
    <dsp:sp modelId="{B75167BF-8EEB-4672-B03C-863CB5359914}">
      <dsp:nvSpPr>
        <dsp:cNvPr id="0" name=""/>
        <dsp:cNvSpPr/>
      </dsp:nvSpPr>
      <dsp:spPr>
        <a:xfrm>
          <a:off x="3056253" y="596179"/>
          <a:ext cx="4091025" cy="4091025"/>
        </a:xfrm>
        <a:custGeom>
          <a:avLst/>
          <a:gdLst/>
          <a:ahLst/>
          <a:cxnLst/>
          <a:rect l="0" t="0" r="0" b="0"/>
          <a:pathLst>
            <a:path>
              <a:moveTo>
                <a:pt x="3887543" y="2934920"/>
              </a:moveTo>
              <a:arcTo wR="2045512" hR="2045512" stAng="1546389" swAng="3307009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D74398A3-6B63-49F8-AC8F-A16B5471B632}">
      <dsp:nvSpPr>
        <dsp:cNvPr id="0" name=""/>
        <dsp:cNvSpPr/>
      </dsp:nvSpPr>
      <dsp:spPr>
        <a:xfrm>
          <a:off x="857246" y="2214577"/>
          <a:ext cx="4009485" cy="2618973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</a:r>
          <a:r>
            <a:rPr lang="ru-RU" sz="1600" b="1" kern="1200" dirty="0" err="1"/>
            <a:t>коронавирусной</a:t>
          </a:r>
          <a:r>
            <a:rPr lang="ru-RU" sz="1600" b="1" kern="1200" dirty="0"/>
            <a:t> инфекции (COVID-19)"</a:t>
          </a:r>
          <a:endParaRPr lang="ru-RU" sz="1600" kern="1200" dirty="0"/>
        </a:p>
      </dsp:txBody>
      <dsp:txXfrm>
        <a:off x="857246" y="2214577"/>
        <a:ext cx="4009485" cy="2618973"/>
      </dsp:txXfrm>
    </dsp:sp>
    <dsp:sp modelId="{D98F8E45-AF31-48BE-8233-C26B5E64DDD8}">
      <dsp:nvSpPr>
        <dsp:cNvPr id="0" name=""/>
        <dsp:cNvSpPr/>
      </dsp:nvSpPr>
      <dsp:spPr>
        <a:xfrm>
          <a:off x="1918630" y="-1513424"/>
          <a:ext cx="4091025" cy="4091025"/>
        </a:xfrm>
        <a:custGeom>
          <a:avLst/>
          <a:gdLst/>
          <a:ahLst/>
          <a:cxnLst/>
          <a:rect l="0" t="0" r="0" b="0"/>
          <a:pathLst>
            <a:path>
              <a:moveTo>
                <a:pt x="742369" y="3622199"/>
              </a:moveTo>
              <a:arcTo wR="2045512" hR="2045512" stAng="7774439" swAng="895781"/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34CB5A-6942-497D-8B59-1ED5A689E36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8FB302-82A6-4BC7-8A2B-EA76EA60AE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7044-2011-4727-BEAA-EF16D33B395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4D8D6-1929-4159-A433-392B546D75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5EB6-97A5-4769-B945-B275A45E712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E5E5-DB19-432C-8BC4-56BD7DB026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8B7A-96E6-4D0B-8D92-3752A65F7B6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E402C-080C-4AEB-9789-04F11615FC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61D7-9D81-4A33-8886-CE7B812A4E8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762F7-6B8D-4E11-BBD7-412C52EB0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4A56-850F-42B4-B3CF-B60F514E276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261C4-59A3-463E-BA86-C104C0059E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CCF9-1192-4BB3-8C4B-6010527DE84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45A3-1A60-4BE7-9ADF-5D1DE0877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372E-E49E-4F88-AFFC-0A1D19C425D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2FCD2-6DC5-47C5-9DFC-DC11D7FD6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1DDE-03E4-4363-BB8F-D71F705604F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D54D-E035-4D4D-B6D0-005DEB0FF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12F6-F38E-407E-A2A6-28E96EF13F8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DD86F-0C17-4C7D-8EBC-378CEE45A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48DE-2319-46B4-8A6A-6995A574424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D7053-E267-4F95-B3EF-3D30446E5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DBE-CCFC-46DC-842B-432700D80E2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91C5-2EA3-48BE-8703-267A6F9EE6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F63ED9-5BCE-407E-869E-A2880558B68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D849E11-1BAA-4ECC-8AA3-ED2D665571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9909" y="4775200"/>
            <a:ext cx="5124091" cy="19685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Бережная С.В., Попова Д.А.,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Каменецкая</a:t>
            </a: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Д.М.</a:t>
            </a:r>
            <a:b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отдел надзора</a:t>
            </a:r>
            <a:b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гигиене детей и подростков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 Роспотребнадзора по Саратовской области</a:t>
            </a:r>
          </a:p>
          <a:p>
            <a:pPr eaLnBrk="1" hangingPunct="1">
              <a:lnSpc>
                <a:spcPct val="100000"/>
              </a:lnSpc>
            </a:pPr>
            <a:endParaRPr lang="ru-RU" alt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57415" y="1533821"/>
            <a:ext cx="7917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Аспекты организации надзора за питанием детей в образовательных учреждениях Саратовской области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A227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8229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Нормативно-правовая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база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27200"/>
          <a:ext cx="91440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14282" y="1714488"/>
          <a:ext cx="8786874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3982" y="1329809"/>
            <a:ext cx="5313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Указы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Президента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охране здоровья детей и подростков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155440" y="949960"/>
          <a:ext cx="4988560" cy="40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2400" y="949960"/>
          <a:ext cx="44500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4160" y="5798235"/>
            <a:ext cx="8666480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закон "Об основах охраны здоровья граждан в Российской Федерации" от 21.11.2011 N 323-ФЗ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0972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Организационно-методическая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работа </a:t>
            </a:r>
          </a:p>
          <a:p>
            <a:pPr algn="ctr" eaLnBrk="1" hangingPunct="1">
              <a:lnSpc>
                <a:spcPct val="90000"/>
              </a:lnSpc>
            </a:pP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Управления </a:t>
            </a:r>
            <a:r>
              <a:rPr kumimoji="0" lang="ru-RU" altLang="ru-RU" sz="24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Роспотребнадзора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Саратовской области </a:t>
            </a:r>
          </a:p>
          <a:p>
            <a:pPr algn="ctr" eaLnBrk="1" hangingPunct="1">
              <a:lnSpc>
                <a:spcPct val="90000"/>
              </a:lnSpc>
            </a:pP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вопросам организации питания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4083" t="24444" r="25083" b="11852"/>
          <a:stretch>
            <a:fillRect/>
          </a:stretch>
        </p:blipFill>
        <p:spPr bwMode="auto">
          <a:xfrm>
            <a:off x="3040579" y="3991740"/>
            <a:ext cx="3821340" cy="26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333" t="23704" r="64000" b="11259"/>
          <a:stretch>
            <a:fillRect/>
          </a:stretch>
        </p:blipFill>
        <p:spPr bwMode="auto">
          <a:xfrm>
            <a:off x="158002" y="1521741"/>
            <a:ext cx="2878496" cy="410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3917" t="24000" r="25000" b="11704"/>
          <a:stretch>
            <a:fillRect/>
          </a:stretch>
        </p:blipFill>
        <p:spPr bwMode="auto">
          <a:xfrm>
            <a:off x="5018034" y="1348309"/>
            <a:ext cx="3810034" cy="2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92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надзора за питанием детей в образовательных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организациях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3200" y="894080"/>
          <a:ext cx="3545840" cy="546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284980" y="988695"/>
          <a:ext cx="4592320" cy="306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7a8dc28fbfe1bf53e12be6a34e6534b4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74066" y="4019550"/>
            <a:ext cx="4741333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92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надзора за питанием детей в </a:t>
            </a: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919479"/>
          <a:ext cx="9144000" cy="336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shkolnaya_stolova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6449" y="3555191"/>
            <a:ext cx="5172075" cy="33028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92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надзора за питанием детей в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928670"/>
            <a:ext cx="800105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Охват учащихся общеобразовательных организаций горячим питанием, % 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90522" y="1643050"/>
          <a:ext cx="8001056" cy="44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8229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Деятельность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Роспотребнадзора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рамках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 	проекта «Укрепление общественного здоровья»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27200"/>
          <a:ext cx="91440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3680" y="879179"/>
            <a:ext cx="875792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2019 года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территориях Российской Федерации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проводится мониторинг состояния питания детей школьного возраста в организованных коллективах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8229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«Укрепление общественного здоровья»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680" y="879179"/>
            <a:ext cx="8757920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реализации федерального проекта «Укрепление общественного здоровья» национального проекта "Демография" проводятся выборочные наблюдения за организацией, состоянием питания и здоровьем обучающихся общеобразовательных организаций. В мониторинг методом случайной выборки включены 60 школ области, в каждой из которых обследованию подлежит один класс: второй, пятый или десятый. Исследования проводятся в форме анкетирования руководителей общеобразовательных организаций, организаторов питания, а также школьников с родителями. </a:t>
            </a:r>
          </a:p>
        </p:txBody>
      </p:sp>
      <p:pic>
        <p:nvPicPr>
          <p:cNvPr id="6" name="Рисунок 5" descr="bmbEWJ7IR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821" y="3491216"/>
            <a:ext cx="6893813" cy="3081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8229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Обучающие программы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905" y="907754"/>
            <a:ext cx="8757920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Проводятся мероприятия по внедрению обучающих программ по вопросам здорового питания для различных целевых аудиторий, в том числе детей дошкольного и школьного возраста. Обучающие программы разработаны ведущим научно-исследовательскими институтами Российской Федерации и представлены программными средствами, которые предусматривают входной контроль знаний, изучение справочных материалов, прохождение процедуры самоконтроля, выполнение самостоятельной работы, итогового тестирования, получение документа по итогам обучения.</a:t>
            </a:r>
          </a:p>
        </p:txBody>
      </p:sp>
      <p:pic>
        <p:nvPicPr>
          <p:cNvPr id="7" name="Рисунок 6" descr="sa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1" y="3550287"/>
            <a:ext cx="4600574" cy="3069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1756</TotalTime>
  <Words>601</Words>
  <Application>Microsoft Macintosh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 Vislova</dc:creator>
  <cp:lastModifiedBy>Microsoft Office User</cp:lastModifiedBy>
  <cp:revision>148</cp:revision>
  <dcterms:created xsi:type="dcterms:W3CDTF">2018-09-26T06:05:50Z</dcterms:created>
  <dcterms:modified xsi:type="dcterms:W3CDTF">2021-04-13T07:06:11Z</dcterms:modified>
</cp:coreProperties>
</file>