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3"/>
  </p:notesMasterIdLst>
  <p:sldIdLst>
    <p:sldId id="256" r:id="rId2"/>
    <p:sldId id="283" r:id="rId3"/>
    <p:sldId id="281" r:id="rId4"/>
    <p:sldId id="284" r:id="rId5"/>
    <p:sldId id="279" r:id="rId6"/>
    <p:sldId id="260" r:id="rId7"/>
    <p:sldId id="285" r:id="rId8"/>
    <p:sldId id="272" r:id="rId9"/>
    <p:sldId id="280" r:id="rId10"/>
    <p:sldId id="262" r:id="rId11"/>
    <p:sldId id="273" r:id="rId12"/>
    <p:sldId id="274" r:id="rId13"/>
    <p:sldId id="275" r:id="rId14"/>
    <p:sldId id="278" r:id="rId15"/>
    <p:sldId id="265" r:id="rId16"/>
    <p:sldId id="266" r:id="rId17"/>
    <p:sldId id="267" r:id="rId18"/>
    <p:sldId id="276" r:id="rId19"/>
    <p:sldId id="282" r:id="rId20"/>
    <p:sldId id="268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10B"/>
    <a:srgbClr val="681704"/>
    <a:srgbClr val="060402"/>
    <a:srgbClr val="003366"/>
    <a:srgbClr val="0B3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0059" autoAdjust="0"/>
  </p:normalViewPr>
  <p:slideViewPr>
    <p:cSldViewPr>
      <p:cViewPr varScale="1">
        <p:scale>
          <a:sx n="105" d="100"/>
          <a:sy n="105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0" i="1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Выращивание овощей в два оборота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B1B4-D245-9902-5B1293B5966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1B4-D245-9902-5B1293B5966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B1B4-D245-9902-5B1293B5966F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1B4-D245-9902-5B1293B5966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выращивание и высадка рассады</c:v>
                </c:pt>
                <c:pt idx="1">
                  <c:v>формирование растений</c:v>
                </c:pt>
                <c:pt idx="2">
                  <c:v>сбор урожая и уход за растениями</c:v>
                </c:pt>
                <c:pt idx="3">
                  <c:v>удаление растений и обработка теплицы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15.4</c:v>
                </c:pt>
                <c:pt idx="1">
                  <c:v>15.9</c:v>
                </c:pt>
                <c:pt idx="2">
                  <c:v>63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B4-D245-9902-5B1293B59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77648756913412531"/>
          <c:w val="1"/>
          <c:h val="0.2090597000204842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ECE6D-4698-45F1-8A77-63B2031094A7}" type="doc">
      <dgm:prSet loTypeId="urn:microsoft.com/office/officeart/2005/8/layout/chevron1" loCatId="process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A6F350-AF2E-418C-8259-6DBF0DB6997F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Выращивание в грунте</a:t>
          </a:r>
        </a:p>
      </dgm:t>
    </dgm:pt>
    <dgm:pt modelId="{B823ABC6-7126-4E63-99F8-2D99AE06DAD2}" type="parTrans" cxnId="{526E3273-4880-4B47-B4C7-7D01F46D9A14}">
      <dgm:prSet/>
      <dgm:spPr/>
      <dgm:t>
        <a:bodyPr/>
        <a:lstStyle/>
        <a:p>
          <a:endParaRPr lang="ru-RU"/>
        </a:p>
      </dgm:t>
    </dgm:pt>
    <dgm:pt modelId="{E8EB9AF8-3441-4EDA-BF14-3C82F3A5F950}" type="sibTrans" cxnId="{526E3273-4880-4B47-B4C7-7D01F46D9A14}">
      <dgm:prSet/>
      <dgm:spPr/>
      <dgm:t>
        <a:bodyPr/>
        <a:lstStyle/>
        <a:p>
          <a:endParaRPr lang="ru-RU"/>
        </a:p>
      </dgm:t>
    </dgm:pt>
    <dgm:pt modelId="{4585294D-8318-4710-B8EC-01FDA8D0F4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Выращивание на гидропонном субстрате</a:t>
          </a:r>
        </a:p>
      </dgm:t>
    </dgm:pt>
    <dgm:pt modelId="{A9E8A33F-E311-4740-921B-00B1543AA693}" type="parTrans" cxnId="{13860349-050F-4A24-93EF-588693D6A673}">
      <dgm:prSet/>
      <dgm:spPr/>
      <dgm:t>
        <a:bodyPr/>
        <a:lstStyle/>
        <a:p>
          <a:endParaRPr lang="ru-RU"/>
        </a:p>
      </dgm:t>
    </dgm:pt>
    <dgm:pt modelId="{86A0A0E5-53D4-468E-B19A-C17B3A3E882C}" type="sibTrans" cxnId="{13860349-050F-4A24-93EF-588693D6A673}">
      <dgm:prSet/>
      <dgm:spPr/>
      <dgm:t>
        <a:bodyPr/>
        <a:lstStyle/>
        <a:p>
          <a:endParaRPr lang="ru-RU"/>
        </a:p>
      </dgm:t>
    </dgm:pt>
    <dgm:pt modelId="{F1760D92-8111-4604-B010-94EFD8237D6A}" type="pres">
      <dgm:prSet presAssocID="{9B5ECE6D-4698-45F1-8A77-63B2031094A7}" presName="Name0" presStyleCnt="0">
        <dgm:presLayoutVars>
          <dgm:dir/>
          <dgm:animLvl val="lvl"/>
          <dgm:resizeHandles val="exact"/>
        </dgm:presLayoutVars>
      </dgm:prSet>
      <dgm:spPr/>
    </dgm:pt>
    <dgm:pt modelId="{53B0C687-E313-4DA3-AB50-5B03548723E7}" type="pres">
      <dgm:prSet presAssocID="{FDA6F350-AF2E-418C-8259-6DBF0DB6997F}" presName="parTxOnly" presStyleLbl="node1" presStyleIdx="0" presStyleCnt="2" custScaleY="69765" custLinFactNeighborX="-25125" custLinFactNeighborY="-17829">
        <dgm:presLayoutVars>
          <dgm:chMax val="0"/>
          <dgm:chPref val="0"/>
          <dgm:bulletEnabled val="1"/>
        </dgm:presLayoutVars>
      </dgm:prSet>
      <dgm:spPr/>
    </dgm:pt>
    <dgm:pt modelId="{E597E560-9A4E-4ED2-9CB6-822EEBF0E3B4}" type="pres">
      <dgm:prSet presAssocID="{E8EB9AF8-3441-4EDA-BF14-3C82F3A5F950}" presName="parTxOnlySpace" presStyleCnt="0"/>
      <dgm:spPr/>
    </dgm:pt>
    <dgm:pt modelId="{F46BDC45-4F64-424C-BE53-050B6625C19F}" type="pres">
      <dgm:prSet presAssocID="{4585294D-8318-4710-B8EC-01FDA8D0F4ED}" presName="parTxOnly" presStyleLbl="node1" presStyleIdx="1" presStyleCnt="2" custScaleY="59155" custLinFactNeighborX="1673" custLinFactNeighborY="-15117">
        <dgm:presLayoutVars>
          <dgm:chMax val="0"/>
          <dgm:chPref val="0"/>
          <dgm:bulletEnabled val="1"/>
        </dgm:presLayoutVars>
      </dgm:prSet>
      <dgm:spPr/>
    </dgm:pt>
  </dgm:ptLst>
  <dgm:cxnLst>
    <dgm:cxn modelId="{023FD740-887E-41D4-9577-9941A01570FE}" type="presOf" srcId="{FDA6F350-AF2E-418C-8259-6DBF0DB6997F}" destId="{53B0C687-E313-4DA3-AB50-5B03548723E7}" srcOrd="0" destOrd="0" presId="urn:microsoft.com/office/officeart/2005/8/layout/chevron1"/>
    <dgm:cxn modelId="{13860349-050F-4A24-93EF-588693D6A673}" srcId="{9B5ECE6D-4698-45F1-8A77-63B2031094A7}" destId="{4585294D-8318-4710-B8EC-01FDA8D0F4ED}" srcOrd="1" destOrd="0" parTransId="{A9E8A33F-E311-4740-921B-00B1543AA693}" sibTransId="{86A0A0E5-53D4-468E-B19A-C17B3A3E882C}"/>
    <dgm:cxn modelId="{BC2AB44B-7BEC-4F61-8F20-7A4EAE757BDC}" type="presOf" srcId="{9B5ECE6D-4698-45F1-8A77-63B2031094A7}" destId="{F1760D92-8111-4604-B010-94EFD8237D6A}" srcOrd="0" destOrd="0" presId="urn:microsoft.com/office/officeart/2005/8/layout/chevron1"/>
    <dgm:cxn modelId="{9E37D571-2A2E-4CC2-BD92-7A0E21E95A12}" type="presOf" srcId="{4585294D-8318-4710-B8EC-01FDA8D0F4ED}" destId="{F46BDC45-4F64-424C-BE53-050B6625C19F}" srcOrd="0" destOrd="0" presId="urn:microsoft.com/office/officeart/2005/8/layout/chevron1"/>
    <dgm:cxn modelId="{526E3273-4880-4B47-B4C7-7D01F46D9A14}" srcId="{9B5ECE6D-4698-45F1-8A77-63B2031094A7}" destId="{FDA6F350-AF2E-418C-8259-6DBF0DB6997F}" srcOrd="0" destOrd="0" parTransId="{B823ABC6-7126-4E63-99F8-2D99AE06DAD2}" sibTransId="{E8EB9AF8-3441-4EDA-BF14-3C82F3A5F950}"/>
    <dgm:cxn modelId="{459D5F23-D980-4C65-BB7D-9EA3D828E5FD}" type="presParOf" srcId="{F1760D92-8111-4604-B010-94EFD8237D6A}" destId="{53B0C687-E313-4DA3-AB50-5B03548723E7}" srcOrd="0" destOrd="0" presId="urn:microsoft.com/office/officeart/2005/8/layout/chevron1"/>
    <dgm:cxn modelId="{9C8BC9CD-3B53-4901-B86C-D1EE0B625F38}" type="presParOf" srcId="{F1760D92-8111-4604-B010-94EFD8237D6A}" destId="{E597E560-9A4E-4ED2-9CB6-822EEBF0E3B4}" srcOrd="1" destOrd="0" presId="urn:microsoft.com/office/officeart/2005/8/layout/chevron1"/>
    <dgm:cxn modelId="{20DF7F1B-6016-4475-8CE7-9D0C2BF732D9}" type="presParOf" srcId="{F1760D92-8111-4604-B010-94EFD8237D6A}" destId="{F46BDC45-4F64-424C-BE53-050B6625C19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ECE6D-4698-45F1-8A77-63B2031094A7}" type="doc">
      <dgm:prSet loTypeId="urn:microsoft.com/office/officeart/2005/8/layout/chevron1" loCatId="process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A6F350-AF2E-418C-8259-6DBF0DB6997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Общий полив и внесение минеральных удобрений</a:t>
          </a:r>
        </a:p>
      </dgm:t>
    </dgm:pt>
    <dgm:pt modelId="{B823ABC6-7126-4E63-99F8-2D99AE06DAD2}" type="parTrans" cxnId="{526E3273-4880-4B47-B4C7-7D01F46D9A14}">
      <dgm:prSet/>
      <dgm:spPr/>
      <dgm:t>
        <a:bodyPr/>
        <a:lstStyle/>
        <a:p>
          <a:endParaRPr lang="ru-RU"/>
        </a:p>
      </dgm:t>
    </dgm:pt>
    <dgm:pt modelId="{E8EB9AF8-3441-4EDA-BF14-3C82F3A5F950}" type="sibTrans" cxnId="{526E3273-4880-4B47-B4C7-7D01F46D9A14}">
      <dgm:prSet/>
      <dgm:spPr/>
      <dgm:t>
        <a:bodyPr/>
        <a:lstStyle/>
        <a:p>
          <a:endParaRPr lang="ru-RU"/>
        </a:p>
      </dgm:t>
    </dgm:pt>
    <dgm:pt modelId="{4585294D-8318-4710-B8EC-01FDA8D0F4E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Автоматический капельный полив растений раствором агрохимикатов </a:t>
          </a:r>
        </a:p>
      </dgm:t>
    </dgm:pt>
    <dgm:pt modelId="{A9E8A33F-E311-4740-921B-00B1543AA693}" type="parTrans" cxnId="{13860349-050F-4A24-93EF-588693D6A673}">
      <dgm:prSet/>
      <dgm:spPr/>
      <dgm:t>
        <a:bodyPr/>
        <a:lstStyle/>
        <a:p>
          <a:endParaRPr lang="ru-RU"/>
        </a:p>
      </dgm:t>
    </dgm:pt>
    <dgm:pt modelId="{86A0A0E5-53D4-468E-B19A-C17B3A3E882C}" type="sibTrans" cxnId="{13860349-050F-4A24-93EF-588693D6A673}">
      <dgm:prSet/>
      <dgm:spPr/>
      <dgm:t>
        <a:bodyPr/>
        <a:lstStyle/>
        <a:p>
          <a:endParaRPr lang="ru-RU"/>
        </a:p>
      </dgm:t>
    </dgm:pt>
    <dgm:pt modelId="{F1760D92-8111-4604-B010-94EFD8237D6A}" type="pres">
      <dgm:prSet presAssocID="{9B5ECE6D-4698-45F1-8A77-63B2031094A7}" presName="Name0" presStyleCnt="0">
        <dgm:presLayoutVars>
          <dgm:dir/>
          <dgm:animLvl val="lvl"/>
          <dgm:resizeHandles val="exact"/>
        </dgm:presLayoutVars>
      </dgm:prSet>
      <dgm:spPr/>
    </dgm:pt>
    <dgm:pt modelId="{53B0C687-E313-4DA3-AB50-5B03548723E7}" type="pres">
      <dgm:prSet presAssocID="{FDA6F350-AF2E-418C-8259-6DBF0DB6997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597E560-9A4E-4ED2-9CB6-822EEBF0E3B4}" type="pres">
      <dgm:prSet presAssocID="{E8EB9AF8-3441-4EDA-BF14-3C82F3A5F950}" presName="parTxOnlySpace" presStyleCnt="0"/>
      <dgm:spPr/>
    </dgm:pt>
    <dgm:pt modelId="{F46BDC45-4F64-424C-BE53-050B6625C19F}" type="pres">
      <dgm:prSet presAssocID="{4585294D-8318-4710-B8EC-01FDA8D0F4E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3860349-050F-4A24-93EF-588693D6A673}" srcId="{9B5ECE6D-4698-45F1-8A77-63B2031094A7}" destId="{4585294D-8318-4710-B8EC-01FDA8D0F4ED}" srcOrd="1" destOrd="0" parTransId="{A9E8A33F-E311-4740-921B-00B1543AA693}" sibTransId="{86A0A0E5-53D4-468E-B19A-C17B3A3E882C}"/>
    <dgm:cxn modelId="{526E3273-4880-4B47-B4C7-7D01F46D9A14}" srcId="{9B5ECE6D-4698-45F1-8A77-63B2031094A7}" destId="{FDA6F350-AF2E-418C-8259-6DBF0DB6997F}" srcOrd="0" destOrd="0" parTransId="{B823ABC6-7126-4E63-99F8-2D99AE06DAD2}" sibTransId="{E8EB9AF8-3441-4EDA-BF14-3C82F3A5F950}"/>
    <dgm:cxn modelId="{870AAC8E-09DB-47EA-903E-23AF7D28A374}" type="presOf" srcId="{FDA6F350-AF2E-418C-8259-6DBF0DB6997F}" destId="{53B0C687-E313-4DA3-AB50-5B03548723E7}" srcOrd="0" destOrd="0" presId="urn:microsoft.com/office/officeart/2005/8/layout/chevron1"/>
    <dgm:cxn modelId="{24E44895-F867-4E8F-A7B3-5428D4A39BFE}" type="presOf" srcId="{4585294D-8318-4710-B8EC-01FDA8D0F4ED}" destId="{F46BDC45-4F64-424C-BE53-050B6625C19F}" srcOrd="0" destOrd="0" presId="urn:microsoft.com/office/officeart/2005/8/layout/chevron1"/>
    <dgm:cxn modelId="{D4283597-4A9A-488C-A323-8907E37CDB7C}" type="presOf" srcId="{9B5ECE6D-4698-45F1-8A77-63B2031094A7}" destId="{F1760D92-8111-4604-B010-94EFD8237D6A}" srcOrd="0" destOrd="0" presId="urn:microsoft.com/office/officeart/2005/8/layout/chevron1"/>
    <dgm:cxn modelId="{553997C0-D46C-4D5B-93F0-2B52A29425BF}" type="presParOf" srcId="{F1760D92-8111-4604-B010-94EFD8237D6A}" destId="{53B0C687-E313-4DA3-AB50-5B03548723E7}" srcOrd="0" destOrd="0" presId="urn:microsoft.com/office/officeart/2005/8/layout/chevron1"/>
    <dgm:cxn modelId="{1C4F9AE4-D521-488C-85D7-31172CC94DF3}" type="presParOf" srcId="{F1760D92-8111-4604-B010-94EFD8237D6A}" destId="{E597E560-9A4E-4ED2-9CB6-822EEBF0E3B4}" srcOrd="1" destOrd="0" presId="urn:microsoft.com/office/officeart/2005/8/layout/chevron1"/>
    <dgm:cxn modelId="{5B5E0915-C944-4211-9C4D-3F2C2EA64B91}" type="presParOf" srcId="{F1760D92-8111-4604-B010-94EFD8237D6A}" destId="{F46BDC45-4F64-424C-BE53-050B6625C19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ECE6D-4698-45F1-8A77-63B2031094A7}" type="doc">
      <dgm:prSet loTypeId="urn:microsoft.com/office/officeart/2005/8/layout/chevron1" loCatId="process" qsTypeId="urn:microsoft.com/office/officeart/2005/8/quickstyle/simple1#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DA6F350-AF2E-418C-8259-6DBF0DB6997F}">
      <dgm:prSet phldrT="[Текст]"/>
      <dgm:spPr/>
      <dgm:t>
        <a:bodyPr/>
        <a:lstStyle/>
        <a:p>
          <a:r>
            <a:rPr lang="ru-RU" dirty="0">
              <a:solidFill>
                <a:srgbClr val="060402"/>
              </a:solidFill>
            </a:rPr>
            <a:t>Широкое применение пестицидов</a:t>
          </a:r>
        </a:p>
      </dgm:t>
    </dgm:pt>
    <dgm:pt modelId="{B823ABC6-7126-4E63-99F8-2D99AE06DAD2}" type="parTrans" cxnId="{526E3273-4880-4B47-B4C7-7D01F46D9A14}">
      <dgm:prSet/>
      <dgm:spPr/>
      <dgm:t>
        <a:bodyPr/>
        <a:lstStyle/>
        <a:p>
          <a:endParaRPr lang="ru-RU"/>
        </a:p>
      </dgm:t>
    </dgm:pt>
    <dgm:pt modelId="{E8EB9AF8-3441-4EDA-BF14-3C82F3A5F950}" type="sibTrans" cxnId="{526E3273-4880-4B47-B4C7-7D01F46D9A14}">
      <dgm:prSet/>
      <dgm:spPr/>
      <dgm:t>
        <a:bodyPr/>
        <a:lstStyle/>
        <a:p>
          <a:endParaRPr lang="ru-RU"/>
        </a:p>
      </dgm:t>
    </dgm:pt>
    <dgm:pt modelId="{4585294D-8318-4710-B8EC-01FDA8D0F4E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Применение пестицидов нового поколения + биологическая защита растений</a:t>
          </a:r>
        </a:p>
      </dgm:t>
    </dgm:pt>
    <dgm:pt modelId="{A9E8A33F-E311-4740-921B-00B1543AA693}" type="parTrans" cxnId="{13860349-050F-4A24-93EF-588693D6A673}">
      <dgm:prSet/>
      <dgm:spPr/>
      <dgm:t>
        <a:bodyPr/>
        <a:lstStyle/>
        <a:p>
          <a:endParaRPr lang="ru-RU"/>
        </a:p>
      </dgm:t>
    </dgm:pt>
    <dgm:pt modelId="{86A0A0E5-53D4-468E-B19A-C17B3A3E882C}" type="sibTrans" cxnId="{13860349-050F-4A24-93EF-588693D6A673}">
      <dgm:prSet/>
      <dgm:spPr/>
      <dgm:t>
        <a:bodyPr/>
        <a:lstStyle/>
        <a:p>
          <a:endParaRPr lang="ru-RU"/>
        </a:p>
      </dgm:t>
    </dgm:pt>
    <dgm:pt modelId="{F1760D92-8111-4604-B010-94EFD8237D6A}" type="pres">
      <dgm:prSet presAssocID="{9B5ECE6D-4698-45F1-8A77-63B2031094A7}" presName="Name0" presStyleCnt="0">
        <dgm:presLayoutVars>
          <dgm:dir/>
          <dgm:animLvl val="lvl"/>
          <dgm:resizeHandles val="exact"/>
        </dgm:presLayoutVars>
      </dgm:prSet>
      <dgm:spPr/>
    </dgm:pt>
    <dgm:pt modelId="{53B0C687-E313-4DA3-AB50-5B03548723E7}" type="pres">
      <dgm:prSet presAssocID="{FDA6F350-AF2E-418C-8259-6DBF0DB6997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597E560-9A4E-4ED2-9CB6-822EEBF0E3B4}" type="pres">
      <dgm:prSet presAssocID="{E8EB9AF8-3441-4EDA-BF14-3C82F3A5F950}" presName="parTxOnlySpace" presStyleCnt="0"/>
      <dgm:spPr/>
    </dgm:pt>
    <dgm:pt modelId="{F46BDC45-4F64-424C-BE53-050B6625C19F}" type="pres">
      <dgm:prSet presAssocID="{4585294D-8318-4710-B8EC-01FDA8D0F4E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366AB1F-FEC7-4D75-A479-97081E564E76}" type="presOf" srcId="{9B5ECE6D-4698-45F1-8A77-63B2031094A7}" destId="{F1760D92-8111-4604-B010-94EFD8237D6A}" srcOrd="0" destOrd="0" presId="urn:microsoft.com/office/officeart/2005/8/layout/chevron1"/>
    <dgm:cxn modelId="{13860349-050F-4A24-93EF-588693D6A673}" srcId="{9B5ECE6D-4698-45F1-8A77-63B2031094A7}" destId="{4585294D-8318-4710-B8EC-01FDA8D0F4ED}" srcOrd="1" destOrd="0" parTransId="{A9E8A33F-E311-4740-921B-00B1543AA693}" sibTransId="{86A0A0E5-53D4-468E-B19A-C17B3A3E882C}"/>
    <dgm:cxn modelId="{526E3273-4880-4B47-B4C7-7D01F46D9A14}" srcId="{9B5ECE6D-4698-45F1-8A77-63B2031094A7}" destId="{FDA6F350-AF2E-418C-8259-6DBF0DB6997F}" srcOrd="0" destOrd="0" parTransId="{B823ABC6-7126-4E63-99F8-2D99AE06DAD2}" sibTransId="{E8EB9AF8-3441-4EDA-BF14-3C82F3A5F950}"/>
    <dgm:cxn modelId="{A3EC9E76-D0EC-46AF-933E-F4BDB4DEF89D}" type="presOf" srcId="{4585294D-8318-4710-B8EC-01FDA8D0F4ED}" destId="{F46BDC45-4F64-424C-BE53-050B6625C19F}" srcOrd="0" destOrd="0" presId="urn:microsoft.com/office/officeart/2005/8/layout/chevron1"/>
    <dgm:cxn modelId="{836CABE7-F236-473F-A403-03D97F2D8F9E}" type="presOf" srcId="{FDA6F350-AF2E-418C-8259-6DBF0DB6997F}" destId="{53B0C687-E313-4DA3-AB50-5B03548723E7}" srcOrd="0" destOrd="0" presId="urn:microsoft.com/office/officeart/2005/8/layout/chevron1"/>
    <dgm:cxn modelId="{306A4FE3-774B-43ED-94E5-562888B08DAB}" type="presParOf" srcId="{F1760D92-8111-4604-B010-94EFD8237D6A}" destId="{53B0C687-E313-4DA3-AB50-5B03548723E7}" srcOrd="0" destOrd="0" presId="urn:microsoft.com/office/officeart/2005/8/layout/chevron1"/>
    <dgm:cxn modelId="{7248B4DA-7AEE-43EF-9661-DF3AD484F321}" type="presParOf" srcId="{F1760D92-8111-4604-B010-94EFD8237D6A}" destId="{E597E560-9A4E-4ED2-9CB6-822EEBF0E3B4}" srcOrd="1" destOrd="0" presId="urn:microsoft.com/office/officeart/2005/8/layout/chevron1"/>
    <dgm:cxn modelId="{4799D3D1-7EFE-416F-874D-12C9A3759FD1}" type="presParOf" srcId="{F1760D92-8111-4604-B010-94EFD8237D6A}" destId="{F46BDC45-4F64-424C-BE53-050B6625C19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ECE6D-4698-45F1-8A77-63B2031094A7}" type="doc">
      <dgm:prSet loTypeId="urn:microsoft.com/office/officeart/2005/8/layout/chevron1" loCatId="process" qsTypeId="urn:microsoft.com/office/officeart/2005/8/quickstyle/simple1#4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FDA6F350-AF2E-418C-8259-6DBF0DB6997F}">
      <dgm:prSet phldrT="[Текст]" custT="1"/>
      <dgm:spPr/>
      <dgm:t>
        <a:bodyPr/>
        <a:lstStyle/>
        <a:p>
          <a:r>
            <a:rPr lang="ru-RU" sz="2000" dirty="0">
              <a:solidFill>
                <a:srgbClr val="060402"/>
              </a:solidFill>
            </a:rPr>
            <a:t>Выполнение практически всех операций вручную</a:t>
          </a:r>
        </a:p>
      </dgm:t>
    </dgm:pt>
    <dgm:pt modelId="{B823ABC6-7126-4E63-99F8-2D99AE06DAD2}" type="parTrans" cxnId="{526E3273-4880-4B47-B4C7-7D01F46D9A14}">
      <dgm:prSet/>
      <dgm:spPr/>
      <dgm:t>
        <a:bodyPr/>
        <a:lstStyle/>
        <a:p>
          <a:endParaRPr lang="ru-RU"/>
        </a:p>
      </dgm:t>
    </dgm:pt>
    <dgm:pt modelId="{E8EB9AF8-3441-4EDA-BF14-3C82F3A5F950}" type="sibTrans" cxnId="{526E3273-4880-4B47-B4C7-7D01F46D9A14}">
      <dgm:prSet/>
      <dgm:spPr/>
      <dgm:t>
        <a:bodyPr/>
        <a:lstStyle/>
        <a:p>
          <a:endParaRPr lang="ru-RU"/>
        </a:p>
      </dgm:t>
    </dgm:pt>
    <dgm:pt modelId="{4585294D-8318-4710-B8EC-01FDA8D0F4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Частичная механизация трудоемких процессов с использованием мобильных приспособлений</a:t>
          </a:r>
        </a:p>
      </dgm:t>
    </dgm:pt>
    <dgm:pt modelId="{A9E8A33F-E311-4740-921B-00B1543AA693}" type="parTrans" cxnId="{13860349-050F-4A24-93EF-588693D6A673}">
      <dgm:prSet/>
      <dgm:spPr/>
      <dgm:t>
        <a:bodyPr/>
        <a:lstStyle/>
        <a:p>
          <a:endParaRPr lang="ru-RU"/>
        </a:p>
      </dgm:t>
    </dgm:pt>
    <dgm:pt modelId="{86A0A0E5-53D4-468E-B19A-C17B3A3E882C}" type="sibTrans" cxnId="{13860349-050F-4A24-93EF-588693D6A673}">
      <dgm:prSet/>
      <dgm:spPr/>
      <dgm:t>
        <a:bodyPr/>
        <a:lstStyle/>
        <a:p>
          <a:endParaRPr lang="ru-RU"/>
        </a:p>
      </dgm:t>
    </dgm:pt>
    <dgm:pt modelId="{F1760D92-8111-4604-B010-94EFD8237D6A}" type="pres">
      <dgm:prSet presAssocID="{9B5ECE6D-4698-45F1-8A77-63B2031094A7}" presName="Name0" presStyleCnt="0">
        <dgm:presLayoutVars>
          <dgm:dir/>
          <dgm:animLvl val="lvl"/>
          <dgm:resizeHandles val="exact"/>
        </dgm:presLayoutVars>
      </dgm:prSet>
      <dgm:spPr/>
    </dgm:pt>
    <dgm:pt modelId="{53B0C687-E313-4DA3-AB50-5B03548723E7}" type="pres">
      <dgm:prSet presAssocID="{FDA6F350-AF2E-418C-8259-6DBF0DB6997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597E560-9A4E-4ED2-9CB6-822EEBF0E3B4}" type="pres">
      <dgm:prSet presAssocID="{E8EB9AF8-3441-4EDA-BF14-3C82F3A5F950}" presName="parTxOnlySpace" presStyleCnt="0"/>
      <dgm:spPr/>
    </dgm:pt>
    <dgm:pt modelId="{F46BDC45-4F64-424C-BE53-050B6625C19F}" type="pres">
      <dgm:prSet presAssocID="{4585294D-8318-4710-B8EC-01FDA8D0F4E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09E562A-7469-4A58-9757-823989606DF4}" type="presOf" srcId="{4585294D-8318-4710-B8EC-01FDA8D0F4ED}" destId="{F46BDC45-4F64-424C-BE53-050B6625C19F}" srcOrd="0" destOrd="0" presId="urn:microsoft.com/office/officeart/2005/8/layout/chevron1"/>
    <dgm:cxn modelId="{7C84B33E-41A5-496C-8AEA-6537972C9C3C}" type="presOf" srcId="{FDA6F350-AF2E-418C-8259-6DBF0DB6997F}" destId="{53B0C687-E313-4DA3-AB50-5B03548723E7}" srcOrd="0" destOrd="0" presId="urn:microsoft.com/office/officeart/2005/8/layout/chevron1"/>
    <dgm:cxn modelId="{13860349-050F-4A24-93EF-588693D6A673}" srcId="{9B5ECE6D-4698-45F1-8A77-63B2031094A7}" destId="{4585294D-8318-4710-B8EC-01FDA8D0F4ED}" srcOrd="1" destOrd="0" parTransId="{A9E8A33F-E311-4740-921B-00B1543AA693}" sibTransId="{86A0A0E5-53D4-468E-B19A-C17B3A3E882C}"/>
    <dgm:cxn modelId="{526E3273-4880-4B47-B4C7-7D01F46D9A14}" srcId="{9B5ECE6D-4698-45F1-8A77-63B2031094A7}" destId="{FDA6F350-AF2E-418C-8259-6DBF0DB6997F}" srcOrd="0" destOrd="0" parTransId="{B823ABC6-7126-4E63-99F8-2D99AE06DAD2}" sibTransId="{E8EB9AF8-3441-4EDA-BF14-3C82F3A5F950}"/>
    <dgm:cxn modelId="{EDDFE79F-CA90-4F28-A8F1-CFAFBA630428}" type="presOf" srcId="{9B5ECE6D-4698-45F1-8A77-63B2031094A7}" destId="{F1760D92-8111-4604-B010-94EFD8237D6A}" srcOrd="0" destOrd="0" presId="urn:microsoft.com/office/officeart/2005/8/layout/chevron1"/>
    <dgm:cxn modelId="{0E74DE7A-3A9F-4F8A-8108-2CE891328C03}" type="presParOf" srcId="{F1760D92-8111-4604-B010-94EFD8237D6A}" destId="{53B0C687-E313-4DA3-AB50-5B03548723E7}" srcOrd="0" destOrd="0" presId="urn:microsoft.com/office/officeart/2005/8/layout/chevron1"/>
    <dgm:cxn modelId="{680D86A8-C5CA-42A1-8D56-CE00DE61C00C}" type="presParOf" srcId="{F1760D92-8111-4604-B010-94EFD8237D6A}" destId="{E597E560-9A4E-4ED2-9CB6-822EEBF0E3B4}" srcOrd="1" destOrd="0" presId="urn:microsoft.com/office/officeart/2005/8/layout/chevron1"/>
    <dgm:cxn modelId="{2C2D044D-DD82-4A0A-96CF-7FFE0823D269}" type="presParOf" srcId="{F1760D92-8111-4604-B010-94EFD8237D6A}" destId="{F46BDC45-4F64-424C-BE53-050B6625C19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24320-9354-4436-84B9-94D77D162006}" type="doc">
      <dgm:prSet loTypeId="urn:microsoft.com/office/officeart/2005/8/layout/orgChart1" loCatId="hierarchy" qsTypeId="urn:microsoft.com/office/officeart/2005/8/quickstyle/simple1#5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827169E-FF93-4EED-ADCF-F200BD39B78C}">
      <dgm:prSet phldrT="[Текст]"/>
      <dgm:spPr/>
      <dgm:t>
        <a:bodyPr/>
        <a:lstStyle/>
        <a:p>
          <a:r>
            <a:rPr lang="ru-RU" dirty="0"/>
            <a:t>Основные неблагоприятные факторы трудового процесса</a:t>
          </a:r>
        </a:p>
      </dgm:t>
    </dgm:pt>
    <dgm:pt modelId="{D7A06E5F-81B5-483B-AF0B-A6B905CAD1B1}" type="parTrans" cxnId="{F077D822-611B-4E2B-9ADF-BDCB4104BFE5}">
      <dgm:prSet/>
      <dgm:spPr/>
      <dgm:t>
        <a:bodyPr/>
        <a:lstStyle/>
        <a:p>
          <a:endParaRPr lang="ru-RU"/>
        </a:p>
      </dgm:t>
    </dgm:pt>
    <dgm:pt modelId="{EB0834D1-180A-45CB-B9C0-4FFC09F06C21}" type="sibTrans" cxnId="{F077D822-611B-4E2B-9ADF-BDCB4104BFE5}">
      <dgm:prSet/>
      <dgm:spPr/>
      <dgm:t>
        <a:bodyPr/>
        <a:lstStyle/>
        <a:p>
          <a:endParaRPr lang="ru-RU"/>
        </a:p>
      </dgm:t>
    </dgm:pt>
    <dgm:pt modelId="{9649FFC1-BBA6-4055-84F6-6BB4C8C735CC}">
      <dgm:prSet phldrT="[Текст]"/>
      <dgm:spPr/>
      <dgm:t>
        <a:bodyPr/>
        <a:lstStyle/>
        <a:p>
          <a:r>
            <a:rPr lang="ru-RU" dirty="0"/>
            <a:t>Специфические микроклиматические условия </a:t>
          </a:r>
        </a:p>
      </dgm:t>
    </dgm:pt>
    <dgm:pt modelId="{E7272171-B059-43D1-9B6E-13DFCB5B95CE}" type="parTrans" cxnId="{4AD9F146-2D54-431A-9265-2CECDC0172B8}">
      <dgm:prSet/>
      <dgm:spPr/>
      <dgm:t>
        <a:bodyPr/>
        <a:lstStyle/>
        <a:p>
          <a:endParaRPr lang="ru-RU"/>
        </a:p>
      </dgm:t>
    </dgm:pt>
    <dgm:pt modelId="{D76A9336-BCDF-40CF-ABE3-D33D0D383534}" type="sibTrans" cxnId="{4AD9F146-2D54-431A-9265-2CECDC0172B8}">
      <dgm:prSet/>
      <dgm:spPr/>
      <dgm:t>
        <a:bodyPr/>
        <a:lstStyle/>
        <a:p>
          <a:endParaRPr lang="ru-RU"/>
        </a:p>
      </dgm:t>
    </dgm:pt>
    <dgm:pt modelId="{F56D9082-6606-4792-A0BE-A3034BDD7CAE}">
      <dgm:prSet phldrT="[Текст]"/>
      <dgm:spPr/>
      <dgm:t>
        <a:bodyPr/>
        <a:lstStyle/>
        <a:p>
          <a:r>
            <a:rPr lang="ru-RU" dirty="0"/>
            <a:t>Применение вредных химических веществ</a:t>
          </a:r>
        </a:p>
      </dgm:t>
    </dgm:pt>
    <dgm:pt modelId="{072CB505-8453-4BD2-A0CE-4D873F8B2B7C}" type="parTrans" cxnId="{07895163-C7AC-42A9-A4D1-558BB8B6321B}">
      <dgm:prSet/>
      <dgm:spPr/>
      <dgm:t>
        <a:bodyPr/>
        <a:lstStyle/>
        <a:p>
          <a:endParaRPr lang="ru-RU"/>
        </a:p>
      </dgm:t>
    </dgm:pt>
    <dgm:pt modelId="{5C06EC05-BE54-4F6F-8605-1D2B9CD3AB19}" type="sibTrans" cxnId="{07895163-C7AC-42A9-A4D1-558BB8B6321B}">
      <dgm:prSet/>
      <dgm:spPr/>
      <dgm:t>
        <a:bodyPr/>
        <a:lstStyle/>
        <a:p>
          <a:endParaRPr lang="ru-RU"/>
        </a:p>
      </dgm:t>
    </dgm:pt>
    <dgm:pt modelId="{A5651497-CAF5-4762-9684-281129A87619}">
      <dgm:prSet phldrT="[Текст]"/>
      <dgm:spPr/>
      <dgm:t>
        <a:bodyPr/>
        <a:lstStyle/>
        <a:p>
          <a:r>
            <a:rPr lang="ru-RU" dirty="0"/>
            <a:t>Большая доля работ выполняемых вручную</a:t>
          </a:r>
        </a:p>
      </dgm:t>
    </dgm:pt>
    <dgm:pt modelId="{38A8F9B1-76CD-4F03-94F2-EA2463F7DE07}" type="parTrans" cxnId="{B49BEF41-E4DE-42F5-835E-F7BE75C4FBA8}">
      <dgm:prSet/>
      <dgm:spPr/>
      <dgm:t>
        <a:bodyPr/>
        <a:lstStyle/>
        <a:p>
          <a:endParaRPr lang="ru-RU"/>
        </a:p>
      </dgm:t>
    </dgm:pt>
    <dgm:pt modelId="{C9297B84-DF73-4EA9-96EA-66D8D82B5725}" type="sibTrans" cxnId="{B49BEF41-E4DE-42F5-835E-F7BE75C4FBA8}">
      <dgm:prSet/>
      <dgm:spPr/>
      <dgm:t>
        <a:bodyPr/>
        <a:lstStyle/>
        <a:p>
          <a:endParaRPr lang="ru-RU"/>
        </a:p>
      </dgm:t>
    </dgm:pt>
    <dgm:pt modelId="{2F5E3EED-8018-409D-9440-BDCF77E5A668}" type="pres">
      <dgm:prSet presAssocID="{3EE24320-9354-4436-84B9-94D77D1620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029371-4325-4016-AF66-36527977DCBB}" type="pres">
      <dgm:prSet presAssocID="{0827169E-FF93-4EED-ADCF-F200BD39B78C}" presName="hierRoot1" presStyleCnt="0">
        <dgm:presLayoutVars>
          <dgm:hierBranch val="init"/>
        </dgm:presLayoutVars>
      </dgm:prSet>
      <dgm:spPr/>
    </dgm:pt>
    <dgm:pt modelId="{62FD90E3-CA9B-43F8-B42F-8B79376F143E}" type="pres">
      <dgm:prSet presAssocID="{0827169E-FF93-4EED-ADCF-F200BD39B78C}" presName="rootComposite1" presStyleCnt="0"/>
      <dgm:spPr/>
    </dgm:pt>
    <dgm:pt modelId="{D77B22A2-4257-4277-85E7-8D1D640760D2}" type="pres">
      <dgm:prSet presAssocID="{0827169E-FF93-4EED-ADCF-F200BD39B78C}" presName="rootText1" presStyleLbl="node0" presStyleIdx="0" presStyleCnt="1" custScaleX="186026">
        <dgm:presLayoutVars>
          <dgm:chPref val="3"/>
        </dgm:presLayoutVars>
      </dgm:prSet>
      <dgm:spPr/>
    </dgm:pt>
    <dgm:pt modelId="{F0E8B9E6-D97D-4E0E-A766-CA4B9031B619}" type="pres">
      <dgm:prSet presAssocID="{0827169E-FF93-4EED-ADCF-F200BD39B78C}" presName="rootConnector1" presStyleLbl="node1" presStyleIdx="0" presStyleCnt="0"/>
      <dgm:spPr/>
    </dgm:pt>
    <dgm:pt modelId="{C0D82B3E-D935-4F64-84AA-6A2B00EED259}" type="pres">
      <dgm:prSet presAssocID="{0827169E-FF93-4EED-ADCF-F200BD39B78C}" presName="hierChild2" presStyleCnt="0"/>
      <dgm:spPr/>
    </dgm:pt>
    <dgm:pt modelId="{1377D053-9F43-4401-AAAE-E1055200FAB9}" type="pres">
      <dgm:prSet presAssocID="{E7272171-B059-43D1-9B6E-13DFCB5B95CE}" presName="Name37" presStyleLbl="parChTrans1D2" presStyleIdx="0" presStyleCnt="3"/>
      <dgm:spPr/>
    </dgm:pt>
    <dgm:pt modelId="{4FFA5E85-C4EE-4714-9323-392B8DC694F0}" type="pres">
      <dgm:prSet presAssocID="{9649FFC1-BBA6-4055-84F6-6BB4C8C735CC}" presName="hierRoot2" presStyleCnt="0">
        <dgm:presLayoutVars>
          <dgm:hierBranch val="init"/>
        </dgm:presLayoutVars>
      </dgm:prSet>
      <dgm:spPr/>
    </dgm:pt>
    <dgm:pt modelId="{F09AA8DD-BBF2-4658-954E-26D82C7F3758}" type="pres">
      <dgm:prSet presAssocID="{9649FFC1-BBA6-4055-84F6-6BB4C8C735CC}" presName="rootComposite" presStyleCnt="0"/>
      <dgm:spPr/>
    </dgm:pt>
    <dgm:pt modelId="{BB80CA95-4494-49CB-914D-170437B1A9DA}" type="pres">
      <dgm:prSet presAssocID="{9649FFC1-BBA6-4055-84F6-6BB4C8C735CC}" presName="rootText" presStyleLbl="node2" presStyleIdx="0" presStyleCnt="3">
        <dgm:presLayoutVars>
          <dgm:chPref val="3"/>
        </dgm:presLayoutVars>
      </dgm:prSet>
      <dgm:spPr/>
    </dgm:pt>
    <dgm:pt modelId="{D0406F79-FDF9-4BD7-9564-460746CAA247}" type="pres">
      <dgm:prSet presAssocID="{9649FFC1-BBA6-4055-84F6-6BB4C8C735CC}" presName="rootConnector" presStyleLbl="node2" presStyleIdx="0" presStyleCnt="3"/>
      <dgm:spPr/>
    </dgm:pt>
    <dgm:pt modelId="{7E6185E4-50E7-4BC6-A198-E3461D91803F}" type="pres">
      <dgm:prSet presAssocID="{9649FFC1-BBA6-4055-84F6-6BB4C8C735CC}" presName="hierChild4" presStyleCnt="0"/>
      <dgm:spPr/>
    </dgm:pt>
    <dgm:pt modelId="{FBFE321E-4261-4BAC-A817-718EE72DF1ED}" type="pres">
      <dgm:prSet presAssocID="{9649FFC1-BBA6-4055-84F6-6BB4C8C735CC}" presName="hierChild5" presStyleCnt="0"/>
      <dgm:spPr/>
    </dgm:pt>
    <dgm:pt modelId="{BB6DB140-2278-4535-B3E3-88A5AB26BB12}" type="pres">
      <dgm:prSet presAssocID="{072CB505-8453-4BD2-A0CE-4D873F8B2B7C}" presName="Name37" presStyleLbl="parChTrans1D2" presStyleIdx="1" presStyleCnt="3"/>
      <dgm:spPr/>
    </dgm:pt>
    <dgm:pt modelId="{091D7422-A4DA-4C4C-8517-89B5EF691CE4}" type="pres">
      <dgm:prSet presAssocID="{F56D9082-6606-4792-A0BE-A3034BDD7CAE}" presName="hierRoot2" presStyleCnt="0">
        <dgm:presLayoutVars>
          <dgm:hierBranch val="init"/>
        </dgm:presLayoutVars>
      </dgm:prSet>
      <dgm:spPr/>
    </dgm:pt>
    <dgm:pt modelId="{5A3DA0E1-DA16-4CDC-BF30-F1CCCBE17EBA}" type="pres">
      <dgm:prSet presAssocID="{F56D9082-6606-4792-A0BE-A3034BDD7CAE}" presName="rootComposite" presStyleCnt="0"/>
      <dgm:spPr/>
    </dgm:pt>
    <dgm:pt modelId="{2FDA7F9E-4168-48C2-92D8-03CB6CEDA8D8}" type="pres">
      <dgm:prSet presAssocID="{F56D9082-6606-4792-A0BE-A3034BDD7CAE}" presName="rootText" presStyleLbl="node2" presStyleIdx="1" presStyleCnt="3">
        <dgm:presLayoutVars>
          <dgm:chPref val="3"/>
        </dgm:presLayoutVars>
      </dgm:prSet>
      <dgm:spPr/>
    </dgm:pt>
    <dgm:pt modelId="{53678935-3873-4836-BAFC-BDCBF1A5B0E0}" type="pres">
      <dgm:prSet presAssocID="{F56D9082-6606-4792-A0BE-A3034BDD7CAE}" presName="rootConnector" presStyleLbl="node2" presStyleIdx="1" presStyleCnt="3"/>
      <dgm:spPr/>
    </dgm:pt>
    <dgm:pt modelId="{7663BC70-1D92-4934-A8D3-B7BD0A678AC4}" type="pres">
      <dgm:prSet presAssocID="{F56D9082-6606-4792-A0BE-A3034BDD7CAE}" presName="hierChild4" presStyleCnt="0"/>
      <dgm:spPr/>
    </dgm:pt>
    <dgm:pt modelId="{9E10458C-2CC0-4C66-8773-9F5BA1899E56}" type="pres">
      <dgm:prSet presAssocID="{F56D9082-6606-4792-A0BE-A3034BDD7CAE}" presName="hierChild5" presStyleCnt="0"/>
      <dgm:spPr/>
    </dgm:pt>
    <dgm:pt modelId="{9DEED8DA-51C4-4E11-B745-5FDEC6815814}" type="pres">
      <dgm:prSet presAssocID="{38A8F9B1-76CD-4F03-94F2-EA2463F7DE07}" presName="Name37" presStyleLbl="parChTrans1D2" presStyleIdx="2" presStyleCnt="3"/>
      <dgm:spPr/>
    </dgm:pt>
    <dgm:pt modelId="{9960FFD0-9C26-48B1-B1C2-33879800C292}" type="pres">
      <dgm:prSet presAssocID="{A5651497-CAF5-4762-9684-281129A87619}" presName="hierRoot2" presStyleCnt="0">
        <dgm:presLayoutVars>
          <dgm:hierBranch val="init"/>
        </dgm:presLayoutVars>
      </dgm:prSet>
      <dgm:spPr/>
    </dgm:pt>
    <dgm:pt modelId="{D4C832D7-B858-413A-90F7-5F630F2D0712}" type="pres">
      <dgm:prSet presAssocID="{A5651497-CAF5-4762-9684-281129A87619}" presName="rootComposite" presStyleCnt="0"/>
      <dgm:spPr/>
    </dgm:pt>
    <dgm:pt modelId="{8EBFE676-CFF8-44A2-8C51-C6D50DFFC369}" type="pres">
      <dgm:prSet presAssocID="{A5651497-CAF5-4762-9684-281129A87619}" presName="rootText" presStyleLbl="node2" presStyleIdx="2" presStyleCnt="3">
        <dgm:presLayoutVars>
          <dgm:chPref val="3"/>
        </dgm:presLayoutVars>
      </dgm:prSet>
      <dgm:spPr/>
    </dgm:pt>
    <dgm:pt modelId="{0BD40294-5C70-412C-A608-30368C3CE121}" type="pres">
      <dgm:prSet presAssocID="{A5651497-CAF5-4762-9684-281129A87619}" presName="rootConnector" presStyleLbl="node2" presStyleIdx="2" presStyleCnt="3"/>
      <dgm:spPr/>
    </dgm:pt>
    <dgm:pt modelId="{4AB321B3-0DF1-4A9F-9DE7-72BAC477D598}" type="pres">
      <dgm:prSet presAssocID="{A5651497-CAF5-4762-9684-281129A87619}" presName="hierChild4" presStyleCnt="0"/>
      <dgm:spPr/>
    </dgm:pt>
    <dgm:pt modelId="{9D36E957-8A8F-4942-A125-D51C5650C1F8}" type="pres">
      <dgm:prSet presAssocID="{A5651497-CAF5-4762-9684-281129A87619}" presName="hierChild5" presStyleCnt="0"/>
      <dgm:spPr/>
    </dgm:pt>
    <dgm:pt modelId="{31016164-A674-41FE-B125-EA311B590963}" type="pres">
      <dgm:prSet presAssocID="{0827169E-FF93-4EED-ADCF-F200BD39B78C}" presName="hierChild3" presStyleCnt="0"/>
      <dgm:spPr/>
    </dgm:pt>
  </dgm:ptLst>
  <dgm:cxnLst>
    <dgm:cxn modelId="{83F49F03-F355-4289-9C91-BFB5D79A300E}" type="presOf" srcId="{3EE24320-9354-4436-84B9-94D77D162006}" destId="{2F5E3EED-8018-409D-9440-BDCF77E5A668}" srcOrd="0" destOrd="0" presId="urn:microsoft.com/office/officeart/2005/8/layout/orgChart1"/>
    <dgm:cxn modelId="{1AA4B10F-A814-43D2-8FB0-794CF9878B68}" type="presOf" srcId="{0827169E-FF93-4EED-ADCF-F200BD39B78C}" destId="{F0E8B9E6-D97D-4E0E-A766-CA4B9031B619}" srcOrd="1" destOrd="0" presId="urn:microsoft.com/office/officeart/2005/8/layout/orgChart1"/>
    <dgm:cxn modelId="{E212C114-7FD4-4E9F-AE9D-8025E737E530}" type="presOf" srcId="{E7272171-B059-43D1-9B6E-13DFCB5B95CE}" destId="{1377D053-9F43-4401-AAAE-E1055200FAB9}" srcOrd="0" destOrd="0" presId="urn:microsoft.com/office/officeart/2005/8/layout/orgChart1"/>
    <dgm:cxn modelId="{F077D822-611B-4E2B-9ADF-BDCB4104BFE5}" srcId="{3EE24320-9354-4436-84B9-94D77D162006}" destId="{0827169E-FF93-4EED-ADCF-F200BD39B78C}" srcOrd="0" destOrd="0" parTransId="{D7A06E5F-81B5-483B-AF0B-A6B905CAD1B1}" sibTransId="{EB0834D1-180A-45CB-B9C0-4FFC09F06C21}"/>
    <dgm:cxn modelId="{ACA84326-3653-4296-8704-B4E7D1D789AA}" type="presOf" srcId="{072CB505-8453-4BD2-A0CE-4D873F8B2B7C}" destId="{BB6DB140-2278-4535-B3E3-88A5AB26BB12}" srcOrd="0" destOrd="0" presId="urn:microsoft.com/office/officeart/2005/8/layout/orgChart1"/>
    <dgm:cxn modelId="{B49BEF41-E4DE-42F5-835E-F7BE75C4FBA8}" srcId="{0827169E-FF93-4EED-ADCF-F200BD39B78C}" destId="{A5651497-CAF5-4762-9684-281129A87619}" srcOrd="2" destOrd="0" parTransId="{38A8F9B1-76CD-4F03-94F2-EA2463F7DE07}" sibTransId="{C9297B84-DF73-4EA9-96EA-66D8D82B5725}"/>
    <dgm:cxn modelId="{4AD9F146-2D54-431A-9265-2CECDC0172B8}" srcId="{0827169E-FF93-4EED-ADCF-F200BD39B78C}" destId="{9649FFC1-BBA6-4055-84F6-6BB4C8C735CC}" srcOrd="0" destOrd="0" parTransId="{E7272171-B059-43D1-9B6E-13DFCB5B95CE}" sibTransId="{D76A9336-BCDF-40CF-ABE3-D33D0D383534}"/>
    <dgm:cxn modelId="{50674861-3469-4ED2-BAB6-68126A1B1D7C}" type="presOf" srcId="{A5651497-CAF5-4762-9684-281129A87619}" destId="{0BD40294-5C70-412C-A608-30368C3CE121}" srcOrd="1" destOrd="0" presId="urn:microsoft.com/office/officeart/2005/8/layout/orgChart1"/>
    <dgm:cxn modelId="{07895163-C7AC-42A9-A4D1-558BB8B6321B}" srcId="{0827169E-FF93-4EED-ADCF-F200BD39B78C}" destId="{F56D9082-6606-4792-A0BE-A3034BDD7CAE}" srcOrd="1" destOrd="0" parTransId="{072CB505-8453-4BD2-A0CE-4D873F8B2B7C}" sibTransId="{5C06EC05-BE54-4F6F-8605-1D2B9CD3AB19}"/>
    <dgm:cxn modelId="{E33C6B63-137A-44E4-82D4-F9047EF3ED90}" type="presOf" srcId="{9649FFC1-BBA6-4055-84F6-6BB4C8C735CC}" destId="{D0406F79-FDF9-4BD7-9564-460746CAA247}" srcOrd="1" destOrd="0" presId="urn:microsoft.com/office/officeart/2005/8/layout/orgChart1"/>
    <dgm:cxn modelId="{8E0E9C94-4F7D-4072-808F-C905E3C109FD}" type="presOf" srcId="{38A8F9B1-76CD-4F03-94F2-EA2463F7DE07}" destId="{9DEED8DA-51C4-4E11-B745-5FDEC6815814}" srcOrd="0" destOrd="0" presId="urn:microsoft.com/office/officeart/2005/8/layout/orgChart1"/>
    <dgm:cxn modelId="{CFC491B2-25EB-4A3E-A2CE-ABB821EED204}" type="presOf" srcId="{0827169E-FF93-4EED-ADCF-F200BD39B78C}" destId="{D77B22A2-4257-4277-85E7-8D1D640760D2}" srcOrd="0" destOrd="0" presId="urn:microsoft.com/office/officeart/2005/8/layout/orgChart1"/>
    <dgm:cxn modelId="{75A6FEC1-7E6A-45DD-A298-903D6FDC7A6A}" type="presOf" srcId="{9649FFC1-BBA6-4055-84F6-6BB4C8C735CC}" destId="{BB80CA95-4494-49CB-914D-170437B1A9DA}" srcOrd="0" destOrd="0" presId="urn:microsoft.com/office/officeart/2005/8/layout/orgChart1"/>
    <dgm:cxn modelId="{F4345BC8-E1CA-42CA-8DEE-9080F4BE34FD}" type="presOf" srcId="{A5651497-CAF5-4762-9684-281129A87619}" destId="{8EBFE676-CFF8-44A2-8C51-C6D50DFFC369}" srcOrd="0" destOrd="0" presId="urn:microsoft.com/office/officeart/2005/8/layout/orgChart1"/>
    <dgm:cxn modelId="{8F62FCD8-740D-4414-B6B9-1F8029950CE9}" type="presOf" srcId="{F56D9082-6606-4792-A0BE-A3034BDD7CAE}" destId="{53678935-3873-4836-BAFC-BDCBF1A5B0E0}" srcOrd="1" destOrd="0" presId="urn:microsoft.com/office/officeart/2005/8/layout/orgChart1"/>
    <dgm:cxn modelId="{22797AFF-41C2-4CAA-8D76-B8B467E21675}" type="presOf" srcId="{F56D9082-6606-4792-A0BE-A3034BDD7CAE}" destId="{2FDA7F9E-4168-48C2-92D8-03CB6CEDA8D8}" srcOrd="0" destOrd="0" presId="urn:microsoft.com/office/officeart/2005/8/layout/orgChart1"/>
    <dgm:cxn modelId="{7D9D5AED-96B5-44E7-ABCC-BA60238D751E}" type="presParOf" srcId="{2F5E3EED-8018-409D-9440-BDCF77E5A668}" destId="{39029371-4325-4016-AF66-36527977DCBB}" srcOrd="0" destOrd="0" presId="urn:microsoft.com/office/officeart/2005/8/layout/orgChart1"/>
    <dgm:cxn modelId="{E99A4029-2B30-405A-B22F-F5B8DC2457AF}" type="presParOf" srcId="{39029371-4325-4016-AF66-36527977DCBB}" destId="{62FD90E3-CA9B-43F8-B42F-8B79376F143E}" srcOrd="0" destOrd="0" presId="urn:microsoft.com/office/officeart/2005/8/layout/orgChart1"/>
    <dgm:cxn modelId="{FC88844F-FC2E-414D-93FE-DB36565F4045}" type="presParOf" srcId="{62FD90E3-CA9B-43F8-B42F-8B79376F143E}" destId="{D77B22A2-4257-4277-85E7-8D1D640760D2}" srcOrd="0" destOrd="0" presId="urn:microsoft.com/office/officeart/2005/8/layout/orgChart1"/>
    <dgm:cxn modelId="{853C412A-4753-4D91-B963-6F771AE9C216}" type="presParOf" srcId="{62FD90E3-CA9B-43F8-B42F-8B79376F143E}" destId="{F0E8B9E6-D97D-4E0E-A766-CA4B9031B619}" srcOrd="1" destOrd="0" presId="urn:microsoft.com/office/officeart/2005/8/layout/orgChart1"/>
    <dgm:cxn modelId="{9E634124-8ADF-4B08-9945-D8D4204FA681}" type="presParOf" srcId="{39029371-4325-4016-AF66-36527977DCBB}" destId="{C0D82B3E-D935-4F64-84AA-6A2B00EED259}" srcOrd="1" destOrd="0" presId="urn:microsoft.com/office/officeart/2005/8/layout/orgChart1"/>
    <dgm:cxn modelId="{2D51D782-6DAB-4D7A-9979-7A92768FE3C2}" type="presParOf" srcId="{C0D82B3E-D935-4F64-84AA-6A2B00EED259}" destId="{1377D053-9F43-4401-AAAE-E1055200FAB9}" srcOrd="0" destOrd="0" presId="urn:microsoft.com/office/officeart/2005/8/layout/orgChart1"/>
    <dgm:cxn modelId="{599EA963-B1C2-4455-A115-2568987F79B7}" type="presParOf" srcId="{C0D82B3E-D935-4F64-84AA-6A2B00EED259}" destId="{4FFA5E85-C4EE-4714-9323-392B8DC694F0}" srcOrd="1" destOrd="0" presId="urn:microsoft.com/office/officeart/2005/8/layout/orgChart1"/>
    <dgm:cxn modelId="{7BE139CD-7477-497E-9C8E-6FBAAE6F3DAB}" type="presParOf" srcId="{4FFA5E85-C4EE-4714-9323-392B8DC694F0}" destId="{F09AA8DD-BBF2-4658-954E-26D82C7F3758}" srcOrd="0" destOrd="0" presId="urn:microsoft.com/office/officeart/2005/8/layout/orgChart1"/>
    <dgm:cxn modelId="{CE2AD83D-1291-42DB-A17F-7495EA461C20}" type="presParOf" srcId="{F09AA8DD-BBF2-4658-954E-26D82C7F3758}" destId="{BB80CA95-4494-49CB-914D-170437B1A9DA}" srcOrd="0" destOrd="0" presId="urn:microsoft.com/office/officeart/2005/8/layout/orgChart1"/>
    <dgm:cxn modelId="{F920CB02-89D6-4D69-B7A5-14300F1C69CD}" type="presParOf" srcId="{F09AA8DD-BBF2-4658-954E-26D82C7F3758}" destId="{D0406F79-FDF9-4BD7-9564-460746CAA247}" srcOrd="1" destOrd="0" presId="urn:microsoft.com/office/officeart/2005/8/layout/orgChart1"/>
    <dgm:cxn modelId="{80DCAFB8-2A26-4C89-B509-A820E094C71F}" type="presParOf" srcId="{4FFA5E85-C4EE-4714-9323-392B8DC694F0}" destId="{7E6185E4-50E7-4BC6-A198-E3461D91803F}" srcOrd="1" destOrd="0" presId="urn:microsoft.com/office/officeart/2005/8/layout/orgChart1"/>
    <dgm:cxn modelId="{23BF1861-B9B8-4DE5-B54C-5A0CC8E628EA}" type="presParOf" srcId="{4FFA5E85-C4EE-4714-9323-392B8DC694F0}" destId="{FBFE321E-4261-4BAC-A817-718EE72DF1ED}" srcOrd="2" destOrd="0" presId="urn:microsoft.com/office/officeart/2005/8/layout/orgChart1"/>
    <dgm:cxn modelId="{BEEC7976-495A-493A-9E2F-7E6CBC5AA090}" type="presParOf" srcId="{C0D82B3E-D935-4F64-84AA-6A2B00EED259}" destId="{BB6DB140-2278-4535-B3E3-88A5AB26BB12}" srcOrd="2" destOrd="0" presId="urn:microsoft.com/office/officeart/2005/8/layout/orgChart1"/>
    <dgm:cxn modelId="{5EB2D15E-64FD-4475-8E41-41F61B4AF9D5}" type="presParOf" srcId="{C0D82B3E-D935-4F64-84AA-6A2B00EED259}" destId="{091D7422-A4DA-4C4C-8517-89B5EF691CE4}" srcOrd="3" destOrd="0" presId="urn:microsoft.com/office/officeart/2005/8/layout/orgChart1"/>
    <dgm:cxn modelId="{D5DFCE2A-E02D-497E-A1CE-58E546AEF73E}" type="presParOf" srcId="{091D7422-A4DA-4C4C-8517-89B5EF691CE4}" destId="{5A3DA0E1-DA16-4CDC-BF30-F1CCCBE17EBA}" srcOrd="0" destOrd="0" presId="urn:microsoft.com/office/officeart/2005/8/layout/orgChart1"/>
    <dgm:cxn modelId="{E0C0FD17-00B4-4693-9366-D9847B4B070F}" type="presParOf" srcId="{5A3DA0E1-DA16-4CDC-BF30-F1CCCBE17EBA}" destId="{2FDA7F9E-4168-48C2-92D8-03CB6CEDA8D8}" srcOrd="0" destOrd="0" presId="urn:microsoft.com/office/officeart/2005/8/layout/orgChart1"/>
    <dgm:cxn modelId="{F3543613-4807-40F5-907B-EEC3D7605D52}" type="presParOf" srcId="{5A3DA0E1-DA16-4CDC-BF30-F1CCCBE17EBA}" destId="{53678935-3873-4836-BAFC-BDCBF1A5B0E0}" srcOrd="1" destOrd="0" presId="urn:microsoft.com/office/officeart/2005/8/layout/orgChart1"/>
    <dgm:cxn modelId="{1E8A7935-73A1-4081-9F5B-55CC9D4B145F}" type="presParOf" srcId="{091D7422-A4DA-4C4C-8517-89B5EF691CE4}" destId="{7663BC70-1D92-4934-A8D3-B7BD0A678AC4}" srcOrd="1" destOrd="0" presId="urn:microsoft.com/office/officeart/2005/8/layout/orgChart1"/>
    <dgm:cxn modelId="{27B600AA-BAF1-4B3D-8884-D93CF9B12E33}" type="presParOf" srcId="{091D7422-A4DA-4C4C-8517-89B5EF691CE4}" destId="{9E10458C-2CC0-4C66-8773-9F5BA1899E56}" srcOrd="2" destOrd="0" presId="urn:microsoft.com/office/officeart/2005/8/layout/orgChart1"/>
    <dgm:cxn modelId="{6A965C1B-A5A8-4211-8AA7-844D8792A0EE}" type="presParOf" srcId="{C0D82B3E-D935-4F64-84AA-6A2B00EED259}" destId="{9DEED8DA-51C4-4E11-B745-5FDEC6815814}" srcOrd="4" destOrd="0" presId="urn:microsoft.com/office/officeart/2005/8/layout/orgChart1"/>
    <dgm:cxn modelId="{677F96F5-00CD-4ADF-80E4-91253690F594}" type="presParOf" srcId="{C0D82B3E-D935-4F64-84AA-6A2B00EED259}" destId="{9960FFD0-9C26-48B1-B1C2-33879800C292}" srcOrd="5" destOrd="0" presId="urn:microsoft.com/office/officeart/2005/8/layout/orgChart1"/>
    <dgm:cxn modelId="{13B5FBE5-E160-4A0E-8EAC-D8BF40B0E302}" type="presParOf" srcId="{9960FFD0-9C26-48B1-B1C2-33879800C292}" destId="{D4C832D7-B858-413A-90F7-5F630F2D0712}" srcOrd="0" destOrd="0" presId="urn:microsoft.com/office/officeart/2005/8/layout/orgChart1"/>
    <dgm:cxn modelId="{98DD72DD-E46B-4F59-B601-03745EF0AE64}" type="presParOf" srcId="{D4C832D7-B858-413A-90F7-5F630F2D0712}" destId="{8EBFE676-CFF8-44A2-8C51-C6D50DFFC369}" srcOrd="0" destOrd="0" presId="urn:microsoft.com/office/officeart/2005/8/layout/orgChart1"/>
    <dgm:cxn modelId="{8A8D77D6-190A-4D50-915B-181BF8467EF1}" type="presParOf" srcId="{D4C832D7-B858-413A-90F7-5F630F2D0712}" destId="{0BD40294-5C70-412C-A608-30368C3CE121}" srcOrd="1" destOrd="0" presId="urn:microsoft.com/office/officeart/2005/8/layout/orgChart1"/>
    <dgm:cxn modelId="{32C2AD01-740F-4E03-8489-2E72B07320A2}" type="presParOf" srcId="{9960FFD0-9C26-48B1-B1C2-33879800C292}" destId="{4AB321B3-0DF1-4A9F-9DE7-72BAC477D598}" srcOrd="1" destOrd="0" presId="urn:microsoft.com/office/officeart/2005/8/layout/orgChart1"/>
    <dgm:cxn modelId="{7A50F674-59C6-432B-813F-ED10406E5E10}" type="presParOf" srcId="{9960FFD0-9C26-48B1-B1C2-33879800C292}" destId="{9D36E957-8A8F-4942-A125-D51C5650C1F8}" srcOrd="2" destOrd="0" presId="urn:microsoft.com/office/officeart/2005/8/layout/orgChart1"/>
    <dgm:cxn modelId="{1DED5F0F-6CAB-422B-9DCB-5829055F2FFC}" type="presParOf" srcId="{39029371-4325-4016-AF66-36527977DCBB}" destId="{31016164-A674-41FE-B125-EA311B5909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AD3F4D-6064-4C42-8686-D99223D8A7C4}" type="doc">
      <dgm:prSet loTypeId="urn:microsoft.com/office/officeart/2005/8/layout/vList6" loCatId="list" qsTypeId="urn:microsoft.com/office/officeart/2005/8/quickstyle/simple1#6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2842C1D-E36E-468F-809A-CF80FC4101A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/>
            <a:t>Болезни органов кровообращения</a:t>
          </a:r>
        </a:p>
      </dgm:t>
    </dgm:pt>
    <dgm:pt modelId="{1FAAEA3E-0525-4A7B-A8BF-C94FABFF2190}" type="parTrans" cxnId="{11A90531-0C39-4B7C-AB1A-6837B8AD962F}">
      <dgm:prSet/>
      <dgm:spPr/>
      <dgm:t>
        <a:bodyPr/>
        <a:lstStyle/>
        <a:p>
          <a:endParaRPr lang="ru-RU"/>
        </a:p>
      </dgm:t>
    </dgm:pt>
    <dgm:pt modelId="{49C606C3-286B-469A-A0BB-61580E988250}" type="sibTrans" cxnId="{11A90531-0C39-4B7C-AB1A-6837B8AD962F}">
      <dgm:prSet/>
      <dgm:spPr/>
      <dgm:t>
        <a:bodyPr/>
        <a:lstStyle/>
        <a:p>
          <a:endParaRPr lang="ru-RU"/>
        </a:p>
      </dgm:t>
    </dgm:pt>
    <dgm:pt modelId="{ED0C18D7-7535-498A-9FE6-5758469F88B6}">
      <dgm:prSet phldrT="[Текст]"/>
      <dgm:spPr/>
      <dgm:t>
        <a:bodyPr/>
        <a:lstStyle/>
        <a:p>
          <a:r>
            <a:rPr lang="ru-RU" dirty="0"/>
            <a:t>Артериальная гипертензия</a:t>
          </a:r>
        </a:p>
      </dgm:t>
    </dgm:pt>
    <dgm:pt modelId="{39449935-5072-4E50-A6DF-F07BAAE09003}" type="parTrans" cxnId="{869B93E0-F676-4B88-A73F-0BAF6AE4C394}">
      <dgm:prSet/>
      <dgm:spPr/>
      <dgm:t>
        <a:bodyPr/>
        <a:lstStyle/>
        <a:p>
          <a:endParaRPr lang="ru-RU"/>
        </a:p>
      </dgm:t>
    </dgm:pt>
    <dgm:pt modelId="{F6D7B859-7B47-4A6B-8F34-2A2F7C50D1AC}" type="sibTrans" cxnId="{869B93E0-F676-4B88-A73F-0BAF6AE4C394}">
      <dgm:prSet/>
      <dgm:spPr/>
      <dgm:t>
        <a:bodyPr/>
        <a:lstStyle/>
        <a:p>
          <a:endParaRPr lang="ru-RU"/>
        </a:p>
      </dgm:t>
    </dgm:pt>
    <dgm:pt modelId="{070CE16F-F55A-4464-8CE5-BC5297FEAFF1}">
      <dgm:prSet phldrT="[Текст]"/>
      <dgm:spPr/>
      <dgm:t>
        <a:bodyPr/>
        <a:lstStyle/>
        <a:p>
          <a:r>
            <a:rPr lang="ru-RU" dirty="0"/>
            <a:t>Варикозное расширение вен нижних конечностей</a:t>
          </a:r>
        </a:p>
      </dgm:t>
    </dgm:pt>
    <dgm:pt modelId="{358D4F9B-0078-46C7-88F6-60E7BC2C2B2B}" type="parTrans" cxnId="{115B3DC6-8976-4634-BA92-C47CFE8E77A4}">
      <dgm:prSet/>
      <dgm:spPr/>
      <dgm:t>
        <a:bodyPr/>
        <a:lstStyle/>
        <a:p>
          <a:endParaRPr lang="ru-RU"/>
        </a:p>
      </dgm:t>
    </dgm:pt>
    <dgm:pt modelId="{767B1143-6D23-4617-937D-99EA160F76E4}" type="sibTrans" cxnId="{115B3DC6-8976-4634-BA92-C47CFE8E77A4}">
      <dgm:prSet/>
      <dgm:spPr/>
      <dgm:t>
        <a:bodyPr/>
        <a:lstStyle/>
        <a:p>
          <a:endParaRPr lang="ru-RU"/>
        </a:p>
      </dgm:t>
    </dgm:pt>
    <dgm:pt modelId="{BD99F802-30E7-480A-8A2E-E0636F29153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/>
            <a:t>Болезни органов дыхания</a:t>
          </a:r>
        </a:p>
      </dgm:t>
    </dgm:pt>
    <dgm:pt modelId="{AC02A973-3B7B-4703-8B63-D069A445452C}" type="parTrans" cxnId="{329C90F3-DBD9-45C8-9757-56F04D43F032}">
      <dgm:prSet/>
      <dgm:spPr/>
      <dgm:t>
        <a:bodyPr/>
        <a:lstStyle/>
        <a:p>
          <a:endParaRPr lang="ru-RU"/>
        </a:p>
      </dgm:t>
    </dgm:pt>
    <dgm:pt modelId="{79E50A35-2F1A-4F44-BE61-3FF3A4C6A3CB}" type="sibTrans" cxnId="{329C90F3-DBD9-45C8-9757-56F04D43F032}">
      <dgm:prSet/>
      <dgm:spPr/>
      <dgm:t>
        <a:bodyPr/>
        <a:lstStyle/>
        <a:p>
          <a:endParaRPr lang="ru-RU"/>
        </a:p>
      </dgm:t>
    </dgm:pt>
    <dgm:pt modelId="{CB3F8043-8FB2-41AC-BD67-135EBEA648A6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Хронические бронхиты</a:t>
          </a:r>
        </a:p>
      </dgm:t>
    </dgm:pt>
    <dgm:pt modelId="{D2932DCC-B7BC-440E-8271-B64825C193D7}" type="parTrans" cxnId="{67390635-3419-4EAD-BAD0-DFA9F095A9A4}">
      <dgm:prSet/>
      <dgm:spPr/>
      <dgm:t>
        <a:bodyPr/>
        <a:lstStyle/>
        <a:p>
          <a:endParaRPr lang="ru-RU"/>
        </a:p>
      </dgm:t>
    </dgm:pt>
    <dgm:pt modelId="{2754CDD0-12EA-473D-861D-565BD3BBD0C3}" type="sibTrans" cxnId="{67390635-3419-4EAD-BAD0-DFA9F095A9A4}">
      <dgm:prSet/>
      <dgm:spPr/>
      <dgm:t>
        <a:bodyPr/>
        <a:lstStyle/>
        <a:p>
          <a:endParaRPr lang="ru-RU"/>
        </a:p>
      </dgm:t>
    </dgm:pt>
    <dgm:pt modelId="{8D005924-212D-4DB5-8D80-B6A75E9EFDB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Заболевания верхних дыхательных путей аллергической и неаллергической природы</a:t>
          </a:r>
        </a:p>
      </dgm:t>
    </dgm:pt>
    <dgm:pt modelId="{8C4DFBB7-B1BD-430C-ADD7-1C2E23BB602C}" type="parTrans" cxnId="{0066B23F-64BB-46FF-B53D-5B2314E10F0B}">
      <dgm:prSet/>
      <dgm:spPr/>
      <dgm:t>
        <a:bodyPr/>
        <a:lstStyle/>
        <a:p>
          <a:endParaRPr lang="ru-RU"/>
        </a:p>
      </dgm:t>
    </dgm:pt>
    <dgm:pt modelId="{A73ABFF1-497F-45CB-A5F4-8506FFBFDDEF}" type="sibTrans" cxnId="{0066B23F-64BB-46FF-B53D-5B2314E10F0B}">
      <dgm:prSet/>
      <dgm:spPr/>
      <dgm:t>
        <a:bodyPr/>
        <a:lstStyle/>
        <a:p>
          <a:endParaRPr lang="ru-RU"/>
        </a:p>
      </dgm:t>
    </dgm:pt>
    <dgm:pt modelId="{88333EA5-1B42-4A91-BED8-25833363C04E}">
      <dgm:prSet phldrT="[Текст]"/>
      <dgm:spPr/>
      <dgm:t>
        <a:bodyPr/>
        <a:lstStyle/>
        <a:p>
          <a:r>
            <a:rPr lang="ru-RU" dirty="0"/>
            <a:t>Ишемическая болезнь сердца</a:t>
          </a:r>
        </a:p>
      </dgm:t>
    </dgm:pt>
    <dgm:pt modelId="{53CC1659-2A9A-49EA-BF58-966647C4A58D}" type="parTrans" cxnId="{6F175CBA-D5BA-4067-B03E-DD4B0B7FC590}">
      <dgm:prSet/>
      <dgm:spPr/>
      <dgm:t>
        <a:bodyPr/>
        <a:lstStyle/>
        <a:p>
          <a:endParaRPr lang="ru-RU"/>
        </a:p>
      </dgm:t>
    </dgm:pt>
    <dgm:pt modelId="{D3EF123B-934D-40BF-9F21-3DE935871122}" type="sibTrans" cxnId="{6F175CBA-D5BA-4067-B03E-DD4B0B7FC590}">
      <dgm:prSet/>
      <dgm:spPr/>
      <dgm:t>
        <a:bodyPr/>
        <a:lstStyle/>
        <a:p>
          <a:endParaRPr lang="ru-RU"/>
        </a:p>
      </dgm:t>
    </dgm:pt>
    <dgm:pt modelId="{FC1397AF-58AD-44CC-AAD0-89CD13A8CB7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/>
            <a:t>Болезни мочеполовой системы</a:t>
          </a:r>
        </a:p>
      </dgm:t>
    </dgm:pt>
    <dgm:pt modelId="{F2B817A9-A8DC-474E-8A90-2CCF4470BABF}" type="parTrans" cxnId="{959C5284-F05A-4921-B108-EFA73221397A}">
      <dgm:prSet/>
      <dgm:spPr/>
      <dgm:t>
        <a:bodyPr/>
        <a:lstStyle/>
        <a:p>
          <a:endParaRPr lang="ru-RU"/>
        </a:p>
      </dgm:t>
    </dgm:pt>
    <dgm:pt modelId="{B9A346E4-A0CF-45D9-82E0-5CA94949FCE7}" type="sibTrans" cxnId="{959C5284-F05A-4921-B108-EFA73221397A}">
      <dgm:prSet/>
      <dgm:spPr/>
      <dgm:t>
        <a:bodyPr/>
        <a:lstStyle/>
        <a:p>
          <a:endParaRPr lang="ru-RU"/>
        </a:p>
      </dgm:t>
    </dgm:pt>
    <dgm:pt modelId="{99748EE9-1544-418B-8FB8-B410A45328AB}">
      <dgm:prSet/>
      <dgm:spPr/>
      <dgm:t>
        <a:bodyPr/>
        <a:lstStyle/>
        <a:p>
          <a:r>
            <a:rPr lang="ru-RU" dirty="0"/>
            <a:t>Заболевания женских половых органов (эрозии и полипы шейки матки, </a:t>
          </a:r>
          <a:r>
            <a:rPr lang="ru-RU" dirty="0" err="1"/>
            <a:t>кольпиты</a:t>
          </a:r>
          <a:r>
            <a:rPr lang="ru-RU" dirty="0"/>
            <a:t>, кисты яичников и др.)</a:t>
          </a:r>
        </a:p>
      </dgm:t>
    </dgm:pt>
    <dgm:pt modelId="{7C588FA3-4E0F-4DB6-8677-9C95461BE0B3}" type="parTrans" cxnId="{A9974FDF-04AB-4FCC-A76C-979DC677C1CC}">
      <dgm:prSet/>
      <dgm:spPr/>
      <dgm:t>
        <a:bodyPr/>
        <a:lstStyle/>
        <a:p>
          <a:endParaRPr lang="ru-RU"/>
        </a:p>
      </dgm:t>
    </dgm:pt>
    <dgm:pt modelId="{53E07465-6D19-4F47-9608-F53C811AC504}" type="sibTrans" cxnId="{A9974FDF-04AB-4FCC-A76C-979DC677C1CC}">
      <dgm:prSet/>
      <dgm:spPr/>
      <dgm:t>
        <a:bodyPr/>
        <a:lstStyle/>
        <a:p>
          <a:endParaRPr lang="ru-RU"/>
        </a:p>
      </dgm:t>
    </dgm:pt>
    <dgm:pt modelId="{7377C70E-4943-4260-9A54-041DC3E477EE}">
      <dgm:prSet custT="1"/>
      <dgm:spPr>
        <a:solidFill>
          <a:schemeClr val="accent5"/>
        </a:solidFill>
      </dgm:spPr>
      <dgm:t>
        <a:bodyPr/>
        <a:lstStyle/>
        <a:p>
          <a:r>
            <a:rPr lang="ru-RU" sz="1800" dirty="0"/>
            <a:t>Болезни костно-мышечной системы и соединительной ткани</a:t>
          </a:r>
        </a:p>
      </dgm:t>
    </dgm:pt>
    <dgm:pt modelId="{8768E191-AAE6-40B4-97D3-1A5861210EEF}" type="parTrans" cxnId="{2DB0D4DD-DC13-43FF-B62E-A3C2BF058E29}">
      <dgm:prSet/>
      <dgm:spPr/>
      <dgm:t>
        <a:bodyPr/>
        <a:lstStyle/>
        <a:p>
          <a:endParaRPr lang="ru-RU"/>
        </a:p>
      </dgm:t>
    </dgm:pt>
    <dgm:pt modelId="{96D6D874-BCB6-47DF-9954-EE8743A1074C}" type="sibTrans" cxnId="{2DB0D4DD-DC13-43FF-B62E-A3C2BF058E29}">
      <dgm:prSet/>
      <dgm:spPr/>
      <dgm:t>
        <a:bodyPr/>
        <a:lstStyle/>
        <a:p>
          <a:endParaRPr lang="ru-RU"/>
        </a:p>
      </dgm:t>
    </dgm:pt>
    <dgm:pt modelId="{5D195EBE-ADB8-45D3-8D11-9F86C72D16B8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Пояснично-крестцовая радикулопатия</a:t>
          </a:r>
        </a:p>
      </dgm:t>
    </dgm:pt>
    <dgm:pt modelId="{DB35BD64-1FED-4228-857E-5F4363AE4F85}" type="parTrans" cxnId="{7B686387-70DF-49C5-AD59-8DC407626A0F}">
      <dgm:prSet/>
      <dgm:spPr/>
      <dgm:t>
        <a:bodyPr/>
        <a:lstStyle/>
        <a:p>
          <a:endParaRPr lang="ru-RU"/>
        </a:p>
      </dgm:t>
    </dgm:pt>
    <dgm:pt modelId="{B06C37C5-975F-491D-AFAA-D40DAAC9BE2F}" type="sibTrans" cxnId="{7B686387-70DF-49C5-AD59-8DC407626A0F}">
      <dgm:prSet/>
      <dgm:spPr/>
      <dgm:t>
        <a:bodyPr/>
        <a:lstStyle/>
        <a:p>
          <a:endParaRPr lang="ru-RU"/>
        </a:p>
      </dgm:t>
    </dgm:pt>
    <dgm:pt modelId="{B4824E27-1BB3-443C-8106-DC63370FF1A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err="1"/>
            <a:t>Остеоартроз</a:t>
          </a:r>
          <a:r>
            <a:rPr lang="ru-RU" dirty="0"/>
            <a:t> коленных суставов и кистей рук</a:t>
          </a:r>
        </a:p>
      </dgm:t>
    </dgm:pt>
    <dgm:pt modelId="{AEDA4951-DC48-41B7-B12D-556E976755C6}" type="parTrans" cxnId="{5CB94A26-0551-4E83-907E-6B7DB37980E0}">
      <dgm:prSet/>
      <dgm:spPr/>
      <dgm:t>
        <a:bodyPr/>
        <a:lstStyle/>
        <a:p>
          <a:endParaRPr lang="ru-RU"/>
        </a:p>
      </dgm:t>
    </dgm:pt>
    <dgm:pt modelId="{006FE5E9-61DA-496B-853B-522335DD77EC}" type="sibTrans" cxnId="{5CB94A26-0551-4E83-907E-6B7DB37980E0}">
      <dgm:prSet/>
      <dgm:spPr/>
      <dgm:t>
        <a:bodyPr/>
        <a:lstStyle/>
        <a:p>
          <a:endParaRPr lang="ru-RU"/>
        </a:p>
      </dgm:t>
    </dgm:pt>
    <dgm:pt modelId="{8CC5409D-B4EE-4D91-AF16-6B85DE7C27A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err="1"/>
            <a:t>Плечелопаточный</a:t>
          </a:r>
          <a:r>
            <a:rPr lang="ru-RU" dirty="0"/>
            <a:t> </a:t>
          </a:r>
          <a:r>
            <a:rPr lang="ru-RU" dirty="0" err="1"/>
            <a:t>периартроз</a:t>
          </a:r>
          <a:endParaRPr lang="ru-RU" dirty="0"/>
        </a:p>
      </dgm:t>
    </dgm:pt>
    <dgm:pt modelId="{64BA7B2F-AB60-4571-9681-277EDC7C6065}" type="parTrans" cxnId="{187F8CCA-8665-476D-AB18-8EEF78DB724E}">
      <dgm:prSet/>
      <dgm:spPr/>
      <dgm:t>
        <a:bodyPr/>
        <a:lstStyle/>
        <a:p>
          <a:endParaRPr lang="ru-RU"/>
        </a:p>
      </dgm:t>
    </dgm:pt>
    <dgm:pt modelId="{A6A8724F-B9E3-4058-A913-12BC597F5DDE}" type="sibTrans" cxnId="{187F8CCA-8665-476D-AB18-8EEF78DB724E}">
      <dgm:prSet/>
      <dgm:spPr/>
      <dgm:t>
        <a:bodyPr/>
        <a:lstStyle/>
        <a:p>
          <a:endParaRPr lang="ru-RU"/>
        </a:p>
      </dgm:t>
    </dgm:pt>
    <dgm:pt modelId="{DCE68F8D-6FE2-4D4A-AA5E-1AB06BC70C89}">
      <dgm:prSet custT="1"/>
      <dgm:spPr>
        <a:solidFill>
          <a:srgbClr val="7030A0"/>
        </a:solidFill>
      </dgm:spPr>
      <dgm:t>
        <a:bodyPr/>
        <a:lstStyle/>
        <a:p>
          <a:r>
            <a:rPr lang="ru-RU" sz="2000" dirty="0"/>
            <a:t>Доброкачественные новообразования</a:t>
          </a:r>
        </a:p>
      </dgm:t>
    </dgm:pt>
    <dgm:pt modelId="{2C248F23-2C55-4305-B786-E12EF3056EC9}" type="parTrans" cxnId="{9F267D86-AE41-4502-B2BE-F9BE9BEC9AF1}">
      <dgm:prSet/>
      <dgm:spPr/>
      <dgm:t>
        <a:bodyPr/>
        <a:lstStyle/>
        <a:p>
          <a:endParaRPr lang="ru-RU"/>
        </a:p>
      </dgm:t>
    </dgm:pt>
    <dgm:pt modelId="{93C7FA11-4B5C-4E88-AC30-A337F190455E}" type="sibTrans" cxnId="{9F267D86-AE41-4502-B2BE-F9BE9BEC9AF1}">
      <dgm:prSet/>
      <dgm:spPr/>
      <dgm:t>
        <a:bodyPr/>
        <a:lstStyle/>
        <a:p>
          <a:endParaRPr lang="ru-RU"/>
        </a:p>
      </dgm:t>
    </dgm:pt>
    <dgm:pt modelId="{165E5A0A-3349-4B32-9C98-550927FB0BC2}">
      <dgm:prSet/>
      <dgm:spPr/>
      <dgm:t>
        <a:bodyPr/>
        <a:lstStyle/>
        <a:p>
          <a:r>
            <a:rPr lang="ru-RU" dirty="0"/>
            <a:t>Миома матки</a:t>
          </a:r>
        </a:p>
      </dgm:t>
    </dgm:pt>
    <dgm:pt modelId="{1788933A-0364-47D2-905E-41D59EE7839F}" type="parTrans" cxnId="{D420EA11-B987-46C5-B683-0B65FE8C3C34}">
      <dgm:prSet/>
      <dgm:spPr/>
      <dgm:t>
        <a:bodyPr/>
        <a:lstStyle/>
        <a:p>
          <a:endParaRPr lang="ru-RU"/>
        </a:p>
      </dgm:t>
    </dgm:pt>
    <dgm:pt modelId="{018C310E-3935-4F10-A089-BAACCB95A156}" type="sibTrans" cxnId="{D420EA11-B987-46C5-B683-0B65FE8C3C34}">
      <dgm:prSet/>
      <dgm:spPr/>
      <dgm:t>
        <a:bodyPr/>
        <a:lstStyle/>
        <a:p>
          <a:endParaRPr lang="ru-RU"/>
        </a:p>
      </dgm:t>
    </dgm:pt>
    <dgm:pt modelId="{6C7ED6DF-E239-4D80-BDD6-A56E2C0C4DEE}" type="pres">
      <dgm:prSet presAssocID="{E5AD3F4D-6064-4C42-8686-D99223D8A7C4}" presName="Name0" presStyleCnt="0">
        <dgm:presLayoutVars>
          <dgm:dir/>
          <dgm:animLvl val="lvl"/>
          <dgm:resizeHandles/>
        </dgm:presLayoutVars>
      </dgm:prSet>
      <dgm:spPr/>
    </dgm:pt>
    <dgm:pt modelId="{0D33D521-2A35-4A54-9FC0-C23AB1B56E61}" type="pres">
      <dgm:prSet presAssocID="{D2842C1D-E36E-468F-809A-CF80FC4101A2}" presName="linNode" presStyleCnt="0"/>
      <dgm:spPr/>
    </dgm:pt>
    <dgm:pt modelId="{B2670490-9E59-4C2F-B6A9-08FAE4CF709D}" type="pres">
      <dgm:prSet presAssocID="{D2842C1D-E36E-468F-809A-CF80FC4101A2}" presName="parentShp" presStyleLbl="node1" presStyleIdx="0" presStyleCnt="5">
        <dgm:presLayoutVars>
          <dgm:bulletEnabled val="1"/>
        </dgm:presLayoutVars>
      </dgm:prSet>
      <dgm:spPr/>
    </dgm:pt>
    <dgm:pt modelId="{87A7000B-DB1C-4DCD-A3A5-A4DEFD461479}" type="pres">
      <dgm:prSet presAssocID="{D2842C1D-E36E-468F-809A-CF80FC4101A2}" presName="childShp" presStyleLbl="bgAccFollowNode1" presStyleIdx="0" presStyleCnt="5">
        <dgm:presLayoutVars>
          <dgm:bulletEnabled val="1"/>
        </dgm:presLayoutVars>
      </dgm:prSet>
      <dgm:spPr/>
    </dgm:pt>
    <dgm:pt modelId="{5D6FE9B9-1737-41E8-B58A-B0DAAF5196D1}" type="pres">
      <dgm:prSet presAssocID="{49C606C3-286B-469A-A0BB-61580E988250}" presName="spacing" presStyleCnt="0"/>
      <dgm:spPr/>
    </dgm:pt>
    <dgm:pt modelId="{79930925-22C7-4A25-BC12-FB2D785F82FE}" type="pres">
      <dgm:prSet presAssocID="{BD99F802-30E7-480A-8A2E-E0636F291537}" presName="linNode" presStyleCnt="0"/>
      <dgm:spPr/>
    </dgm:pt>
    <dgm:pt modelId="{9BFA3CF7-0588-4B8A-9CDD-38E8947A2558}" type="pres">
      <dgm:prSet presAssocID="{BD99F802-30E7-480A-8A2E-E0636F291537}" presName="parentShp" presStyleLbl="node1" presStyleIdx="1" presStyleCnt="5">
        <dgm:presLayoutVars>
          <dgm:bulletEnabled val="1"/>
        </dgm:presLayoutVars>
      </dgm:prSet>
      <dgm:spPr/>
    </dgm:pt>
    <dgm:pt modelId="{E55FDA7A-A1B3-4FF5-AB5E-0CC7F10FB6C1}" type="pres">
      <dgm:prSet presAssocID="{BD99F802-30E7-480A-8A2E-E0636F291537}" presName="childShp" presStyleLbl="bgAccFollowNode1" presStyleIdx="1" presStyleCnt="5">
        <dgm:presLayoutVars>
          <dgm:bulletEnabled val="1"/>
        </dgm:presLayoutVars>
      </dgm:prSet>
      <dgm:spPr/>
    </dgm:pt>
    <dgm:pt modelId="{A7A9CD25-C18A-4851-BE7A-BEF0E9FCA7AD}" type="pres">
      <dgm:prSet presAssocID="{79E50A35-2F1A-4F44-BE61-3FF3A4C6A3CB}" presName="spacing" presStyleCnt="0"/>
      <dgm:spPr/>
    </dgm:pt>
    <dgm:pt modelId="{652E2A6F-2D5D-4198-BE39-366263441707}" type="pres">
      <dgm:prSet presAssocID="{FC1397AF-58AD-44CC-AAD0-89CD13A8CB77}" presName="linNode" presStyleCnt="0"/>
      <dgm:spPr/>
    </dgm:pt>
    <dgm:pt modelId="{EEAA0643-E379-4F3A-A745-DD953F4CAC9D}" type="pres">
      <dgm:prSet presAssocID="{FC1397AF-58AD-44CC-AAD0-89CD13A8CB77}" presName="parentShp" presStyleLbl="node1" presStyleIdx="2" presStyleCnt="5">
        <dgm:presLayoutVars>
          <dgm:bulletEnabled val="1"/>
        </dgm:presLayoutVars>
      </dgm:prSet>
      <dgm:spPr/>
    </dgm:pt>
    <dgm:pt modelId="{BDFE9016-2FCB-4490-9D89-A698FBCA00C7}" type="pres">
      <dgm:prSet presAssocID="{FC1397AF-58AD-44CC-AAD0-89CD13A8CB77}" presName="childShp" presStyleLbl="bgAccFollowNode1" presStyleIdx="2" presStyleCnt="5">
        <dgm:presLayoutVars>
          <dgm:bulletEnabled val="1"/>
        </dgm:presLayoutVars>
      </dgm:prSet>
      <dgm:spPr/>
    </dgm:pt>
    <dgm:pt modelId="{8A4A8556-98FE-4377-9003-0169D052446B}" type="pres">
      <dgm:prSet presAssocID="{B9A346E4-A0CF-45D9-82E0-5CA94949FCE7}" presName="spacing" presStyleCnt="0"/>
      <dgm:spPr/>
    </dgm:pt>
    <dgm:pt modelId="{EF3EB594-D3E2-4FDF-A439-010F7F289674}" type="pres">
      <dgm:prSet presAssocID="{DCE68F8D-6FE2-4D4A-AA5E-1AB06BC70C89}" presName="linNode" presStyleCnt="0"/>
      <dgm:spPr/>
    </dgm:pt>
    <dgm:pt modelId="{EA1B4E22-9C1F-4D12-AF60-F41C81D20BAA}" type="pres">
      <dgm:prSet presAssocID="{DCE68F8D-6FE2-4D4A-AA5E-1AB06BC70C89}" presName="parentShp" presStyleLbl="node1" presStyleIdx="3" presStyleCnt="5" custScaleY="53682" custLinFactY="360" custLinFactNeighborX="-2714" custLinFactNeighborY="100000">
        <dgm:presLayoutVars>
          <dgm:bulletEnabled val="1"/>
        </dgm:presLayoutVars>
      </dgm:prSet>
      <dgm:spPr/>
    </dgm:pt>
    <dgm:pt modelId="{8CF1E19A-7D60-46BB-8EE5-29FB1CE2BFC0}" type="pres">
      <dgm:prSet presAssocID="{DCE68F8D-6FE2-4D4A-AA5E-1AB06BC70C89}" presName="childShp" presStyleLbl="bgAccFollowNode1" presStyleIdx="3" presStyleCnt="5" custScaleX="100041" custScaleY="52360" custLinFactNeighborX="91" custLinFactNeighborY="99699">
        <dgm:presLayoutVars>
          <dgm:bulletEnabled val="1"/>
        </dgm:presLayoutVars>
      </dgm:prSet>
      <dgm:spPr/>
    </dgm:pt>
    <dgm:pt modelId="{06F1D3FE-265E-4221-88B0-9BB86E937C1E}" type="pres">
      <dgm:prSet presAssocID="{93C7FA11-4B5C-4E88-AC30-A337F190455E}" presName="spacing" presStyleCnt="0"/>
      <dgm:spPr/>
    </dgm:pt>
    <dgm:pt modelId="{6220E61C-D476-48F8-917A-CD9472944E59}" type="pres">
      <dgm:prSet presAssocID="{7377C70E-4943-4260-9A54-041DC3E477EE}" presName="linNode" presStyleCnt="0"/>
      <dgm:spPr/>
    </dgm:pt>
    <dgm:pt modelId="{70E3B2AB-1228-447B-A938-ED2596AFF300}" type="pres">
      <dgm:prSet presAssocID="{7377C70E-4943-4260-9A54-041DC3E477EE}" presName="parentShp" presStyleLbl="node1" presStyleIdx="4" presStyleCnt="5" custLinFactNeighborX="-552" custLinFactNeighborY="-69198">
        <dgm:presLayoutVars>
          <dgm:bulletEnabled val="1"/>
        </dgm:presLayoutVars>
      </dgm:prSet>
      <dgm:spPr/>
    </dgm:pt>
    <dgm:pt modelId="{754B8422-F311-49C2-9089-2C3540E47806}" type="pres">
      <dgm:prSet presAssocID="{7377C70E-4943-4260-9A54-041DC3E477EE}" presName="childShp" presStyleLbl="bgAccFollowNode1" presStyleIdx="4" presStyleCnt="5" custLinFactNeighborX="0" custLinFactNeighborY="-62140">
        <dgm:presLayoutVars>
          <dgm:bulletEnabled val="1"/>
        </dgm:presLayoutVars>
      </dgm:prSet>
      <dgm:spPr/>
    </dgm:pt>
  </dgm:ptLst>
  <dgm:cxnLst>
    <dgm:cxn modelId="{319CE005-C0C9-474A-971F-F335D4265DBF}" type="presOf" srcId="{165E5A0A-3349-4B32-9C98-550927FB0BC2}" destId="{8CF1E19A-7D60-46BB-8EE5-29FB1CE2BFC0}" srcOrd="0" destOrd="0" presId="urn:microsoft.com/office/officeart/2005/8/layout/vList6"/>
    <dgm:cxn modelId="{A2DFB609-CBDD-499F-96E3-8140ED02BB57}" type="presOf" srcId="{5D195EBE-ADB8-45D3-8D11-9F86C72D16B8}" destId="{754B8422-F311-49C2-9089-2C3540E47806}" srcOrd="0" destOrd="0" presId="urn:microsoft.com/office/officeart/2005/8/layout/vList6"/>
    <dgm:cxn modelId="{D420EA11-B987-46C5-B683-0B65FE8C3C34}" srcId="{DCE68F8D-6FE2-4D4A-AA5E-1AB06BC70C89}" destId="{165E5A0A-3349-4B32-9C98-550927FB0BC2}" srcOrd="0" destOrd="0" parTransId="{1788933A-0364-47D2-905E-41D59EE7839F}" sibTransId="{018C310E-3935-4F10-A089-BAACCB95A156}"/>
    <dgm:cxn modelId="{5CB94A26-0551-4E83-907E-6B7DB37980E0}" srcId="{7377C70E-4943-4260-9A54-041DC3E477EE}" destId="{B4824E27-1BB3-443C-8106-DC63370FF1AD}" srcOrd="1" destOrd="0" parTransId="{AEDA4951-DC48-41B7-B12D-556E976755C6}" sibTransId="{006FE5E9-61DA-496B-853B-522335DD77EC}"/>
    <dgm:cxn modelId="{11A90531-0C39-4B7C-AB1A-6837B8AD962F}" srcId="{E5AD3F4D-6064-4C42-8686-D99223D8A7C4}" destId="{D2842C1D-E36E-468F-809A-CF80FC4101A2}" srcOrd="0" destOrd="0" parTransId="{1FAAEA3E-0525-4A7B-A8BF-C94FABFF2190}" sibTransId="{49C606C3-286B-469A-A0BB-61580E988250}"/>
    <dgm:cxn modelId="{67390635-3419-4EAD-BAD0-DFA9F095A9A4}" srcId="{BD99F802-30E7-480A-8A2E-E0636F291537}" destId="{CB3F8043-8FB2-41AC-BD67-135EBEA648A6}" srcOrd="0" destOrd="0" parTransId="{D2932DCC-B7BC-440E-8271-B64825C193D7}" sibTransId="{2754CDD0-12EA-473D-861D-565BD3BBD0C3}"/>
    <dgm:cxn modelId="{E434CA3B-8158-41D0-84B5-26F578466D13}" type="presOf" srcId="{FC1397AF-58AD-44CC-AAD0-89CD13A8CB77}" destId="{EEAA0643-E379-4F3A-A745-DD953F4CAC9D}" srcOrd="0" destOrd="0" presId="urn:microsoft.com/office/officeart/2005/8/layout/vList6"/>
    <dgm:cxn modelId="{0066B23F-64BB-46FF-B53D-5B2314E10F0B}" srcId="{BD99F802-30E7-480A-8A2E-E0636F291537}" destId="{8D005924-212D-4DB5-8D80-B6A75E9EFDBB}" srcOrd="1" destOrd="0" parTransId="{8C4DFBB7-B1BD-430C-ADD7-1C2E23BB602C}" sibTransId="{A73ABFF1-497F-45CB-A5F4-8506FFBFDDEF}"/>
    <dgm:cxn modelId="{9C12E94B-53A5-490A-80C1-897AF2425DEF}" type="presOf" srcId="{BD99F802-30E7-480A-8A2E-E0636F291537}" destId="{9BFA3CF7-0588-4B8A-9CDD-38E8947A2558}" srcOrd="0" destOrd="0" presId="urn:microsoft.com/office/officeart/2005/8/layout/vList6"/>
    <dgm:cxn modelId="{0C320757-7794-4F09-9BCC-1694E12A95A2}" type="presOf" srcId="{ED0C18D7-7535-498A-9FE6-5758469F88B6}" destId="{87A7000B-DB1C-4DCD-A3A5-A4DEFD461479}" srcOrd="0" destOrd="0" presId="urn:microsoft.com/office/officeart/2005/8/layout/vList6"/>
    <dgm:cxn modelId="{97FA395E-C97E-40C1-8BC6-9A376B8053EA}" type="presOf" srcId="{070CE16F-F55A-4464-8CE5-BC5297FEAFF1}" destId="{87A7000B-DB1C-4DCD-A3A5-A4DEFD461479}" srcOrd="0" destOrd="2" presId="urn:microsoft.com/office/officeart/2005/8/layout/vList6"/>
    <dgm:cxn modelId="{421FAA7B-EE3E-4796-A69B-179727AB0945}" type="presOf" srcId="{B4824E27-1BB3-443C-8106-DC63370FF1AD}" destId="{754B8422-F311-49C2-9089-2C3540E47806}" srcOrd="0" destOrd="1" presId="urn:microsoft.com/office/officeart/2005/8/layout/vList6"/>
    <dgm:cxn modelId="{0E65237F-A41A-4AA6-807D-328C55034A13}" type="presOf" srcId="{E5AD3F4D-6064-4C42-8686-D99223D8A7C4}" destId="{6C7ED6DF-E239-4D80-BDD6-A56E2C0C4DEE}" srcOrd="0" destOrd="0" presId="urn:microsoft.com/office/officeart/2005/8/layout/vList6"/>
    <dgm:cxn modelId="{A5813A81-C0AD-4183-BC10-56D03355E9D1}" type="presOf" srcId="{7377C70E-4943-4260-9A54-041DC3E477EE}" destId="{70E3B2AB-1228-447B-A938-ED2596AFF300}" srcOrd="0" destOrd="0" presId="urn:microsoft.com/office/officeart/2005/8/layout/vList6"/>
    <dgm:cxn modelId="{959C5284-F05A-4921-B108-EFA73221397A}" srcId="{E5AD3F4D-6064-4C42-8686-D99223D8A7C4}" destId="{FC1397AF-58AD-44CC-AAD0-89CD13A8CB77}" srcOrd="2" destOrd="0" parTransId="{F2B817A9-A8DC-474E-8A90-2CCF4470BABF}" sibTransId="{B9A346E4-A0CF-45D9-82E0-5CA94949FCE7}"/>
    <dgm:cxn modelId="{4BAE7686-02EA-4380-B1E7-310A3B226D7C}" type="presOf" srcId="{99748EE9-1544-418B-8FB8-B410A45328AB}" destId="{BDFE9016-2FCB-4490-9D89-A698FBCA00C7}" srcOrd="0" destOrd="0" presId="urn:microsoft.com/office/officeart/2005/8/layout/vList6"/>
    <dgm:cxn modelId="{9F267D86-AE41-4502-B2BE-F9BE9BEC9AF1}" srcId="{E5AD3F4D-6064-4C42-8686-D99223D8A7C4}" destId="{DCE68F8D-6FE2-4D4A-AA5E-1AB06BC70C89}" srcOrd="3" destOrd="0" parTransId="{2C248F23-2C55-4305-B786-E12EF3056EC9}" sibTransId="{93C7FA11-4B5C-4E88-AC30-A337F190455E}"/>
    <dgm:cxn modelId="{7B686387-70DF-49C5-AD59-8DC407626A0F}" srcId="{7377C70E-4943-4260-9A54-041DC3E477EE}" destId="{5D195EBE-ADB8-45D3-8D11-9F86C72D16B8}" srcOrd="0" destOrd="0" parTransId="{DB35BD64-1FED-4228-857E-5F4363AE4F85}" sibTransId="{B06C37C5-975F-491D-AFAA-D40DAAC9BE2F}"/>
    <dgm:cxn modelId="{B0BE2092-EE9E-4A24-A994-08A9718E9125}" type="presOf" srcId="{8CC5409D-B4EE-4D91-AF16-6B85DE7C27AD}" destId="{754B8422-F311-49C2-9089-2C3540E47806}" srcOrd="0" destOrd="2" presId="urn:microsoft.com/office/officeart/2005/8/layout/vList6"/>
    <dgm:cxn modelId="{FDD824A6-DE7E-46D7-893C-CE64CAAF22DC}" type="presOf" srcId="{88333EA5-1B42-4A91-BED8-25833363C04E}" destId="{87A7000B-DB1C-4DCD-A3A5-A4DEFD461479}" srcOrd="0" destOrd="1" presId="urn:microsoft.com/office/officeart/2005/8/layout/vList6"/>
    <dgm:cxn modelId="{EBBFBDB6-4663-4A93-83C3-ECA97DF85DCD}" type="presOf" srcId="{D2842C1D-E36E-468F-809A-CF80FC4101A2}" destId="{B2670490-9E59-4C2F-B6A9-08FAE4CF709D}" srcOrd="0" destOrd="0" presId="urn:microsoft.com/office/officeart/2005/8/layout/vList6"/>
    <dgm:cxn modelId="{6F175CBA-D5BA-4067-B03E-DD4B0B7FC590}" srcId="{D2842C1D-E36E-468F-809A-CF80FC4101A2}" destId="{88333EA5-1B42-4A91-BED8-25833363C04E}" srcOrd="1" destOrd="0" parTransId="{53CC1659-2A9A-49EA-BF58-966647C4A58D}" sibTransId="{D3EF123B-934D-40BF-9F21-3DE935871122}"/>
    <dgm:cxn modelId="{115B3DC6-8976-4634-BA92-C47CFE8E77A4}" srcId="{D2842C1D-E36E-468F-809A-CF80FC4101A2}" destId="{070CE16F-F55A-4464-8CE5-BC5297FEAFF1}" srcOrd="2" destOrd="0" parTransId="{358D4F9B-0078-46C7-88F6-60E7BC2C2B2B}" sibTransId="{767B1143-6D23-4617-937D-99EA160F76E4}"/>
    <dgm:cxn modelId="{187F8CCA-8665-476D-AB18-8EEF78DB724E}" srcId="{7377C70E-4943-4260-9A54-041DC3E477EE}" destId="{8CC5409D-B4EE-4D91-AF16-6B85DE7C27AD}" srcOrd="2" destOrd="0" parTransId="{64BA7B2F-AB60-4571-9681-277EDC7C6065}" sibTransId="{A6A8724F-B9E3-4058-A913-12BC597F5DDE}"/>
    <dgm:cxn modelId="{2DB0D4DD-DC13-43FF-B62E-A3C2BF058E29}" srcId="{E5AD3F4D-6064-4C42-8686-D99223D8A7C4}" destId="{7377C70E-4943-4260-9A54-041DC3E477EE}" srcOrd="4" destOrd="0" parTransId="{8768E191-AAE6-40B4-97D3-1A5861210EEF}" sibTransId="{96D6D874-BCB6-47DF-9954-EE8743A1074C}"/>
    <dgm:cxn modelId="{C5E989DE-E406-4CC1-A984-66205DCA5F5A}" type="presOf" srcId="{CB3F8043-8FB2-41AC-BD67-135EBEA648A6}" destId="{E55FDA7A-A1B3-4FF5-AB5E-0CC7F10FB6C1}" srcOrd="0" destOrd="0" presId="urn:microsoft.com/office/officeart/2005/8/layout/vList6"/>
    <dgm:cxn modelId="{A9974FDF-04AB-4FCC-A76C-979DC677C1CC}" srcId="{FC1397AF-58AD-44CC-AAD0-89CD13A8CB77}" destId="{99748EE9-1544-418B-8FB8-B410A45328AB}" srcOrd="0" destOrd="0" parTransId="{7C588FA3-4E0F-4DB6-8677-9C95461BE0B3}" sibTransId="{53E07465-6D19-4F47-9608-F53C811AC504}"/>
    <dgm:cxn modelId="{869B93E0-F676-4B88-A73F-0BAF6AE4C394}" srcId="{D2842C1D-E36E-468F-809A-CF80FC4101A2}" destId="{ED0C18D7-7535-498A-9FE6-5758469F88B6}" srcOrd="0" destOrd="0" parTransId="{39449935-5072-4E50-A6DF-F07BAAE09003}" sibTransId="{F6D7B859-7B47-4A6B-8F34-2A2F7C50D1AC}"/>
    <dgm:cxn modelId="{72EBFBE0-4B3A-4338-9CBF-5320849EA13C}" type="presOf" srcId="{8D005924-212D-4DB5-8D80-B6A75E9EFDBB}" destId="{E55FDA7A-A1B3-4FF5-AB5E-0CC7F10FB6C1}" srcOrd="0" destOrd="1" presId="urn:microsoft.com/office/officeart/2005/8/layout/vList6"/>
    <dgm:cxn modelId="{0FECFFF0-A22B-4FCA-B10D-B2A9E746FDF7}" type="presOf" srcId="{DCE68F8D-6FE2-4D4A-AA5E-1AB06BC70C89}" destId="{EA1B4E22-9C1F-4D12-AF60-F41C81D20BAA}" srcOrd="0" destOrd="0" presId="urn:microsoft.com/office/officeart/2005/8/layout/vList6"/>
    <dgm:cxn modelId="{329C90F3-DBD9-45C8-9757-56F04D43F032}" srcId="{E5AD3F4D-6064-4C42-8686-D99223D8A7C4}" destId="{BD99F802-30E7-480A-8A2E-E0636F291537}" srcOrd="1" destOrd="0" parTransId="{AC02A973-3B7B-4703-8B63-D069A445452C}" sibTransId="{79E50A35-2F1A-4F44-BE61-3FF3A4C6A3CB}"/>
    <dgm:cxn modelId="{0A57F783-B78D-4A2D-8553-F839DFEC9C24}" type="presParOf" srcId="{6C7ED6DF-E239-4D80-BDD6-A56E2C0C4DEE}" destId="{0D33D521-2A35-4A54-9FC0-C23AB1B56E61}" srcOrd="0" destOrd="0" presId="urn:microsoft.com/office/officeart/2005/8/layout/vList6"/>
    <dgm:cxn modelId="{15F13DBE-7F37-4A36-B405-B98C6D0A0959}" type="presParOf" srcId="{0D33D521-2A35-4A54-9FC0-C23AB1B56E61}" destId="{B2670490-9E59-4C2F-B6A9-08FAE4CF709D}" srcOrd="0" destOrd="0" presId="urn:microsoft.com/office/officeart/2005/8/layout/vList6"/>
    <dgm:cxn modelId="{70EB9185-113E-40A7-9BCB-88561445D50C}" type="presParOf" srcId="{0D33D521-2A35-4A54-9FC0-C23AB1B56E61}" destId="{87A7000B-DB1C-4DCD-A3A5-A4DEFD461479}" srcOrd="1" destOrd="0" presId="urn:microsoft.com/office/officeart/2005/8/layout/vList6"/>
    <dgm:cxn modelId="{EFEF8C02-2E30-42D1-B408-ACBE3FFC81D8}" type="presParOf" srcId="{6C7ED6DF-E239-4D80-BDD6-A56E2C0C4DEE}" destId="{5D6FE9B9-1737-41E8-B58A-B0DAAF5196D1}" srcOrd="1" destOrd="0" presId="urn:microsoft.com/office/officeart/2005/8/layout/vList6"/>
    <dgm:cxn modelId="{2C408185-7330-4801-8BD3-A7799F14A38A}" type="presParOf" srcId="{6C7ED6DF-E239-4D80-BDD6-A56E2C0C4DEE}" destId="{79930925-22C7-4A25-BC12-FB2D785F82FE}" srcOrd="2" destOrd="0" presId="urn:microsoft.com/office/officeart/2005/8/layout/vList6"/>
    <dgm:cxn modelId="{4561C784-9B8E-46E0-9CE5-9ECC51F94C8F}" type="presParOf" srcId="{79930925-22C7-4A25-BC12-FB2D785F82FE}" destId="{9BFA3CF7-0588-4B8A-9CDD-38E8947A2558}" srcOrd="0" destOrd="0" presId="urn:microsoft.com/office/officeart/2005/8/layout/vList6"/>
    <dgm:cxn modelId="{413A29B1-64F6-4D56-BDEF-FD327A1ACEC1}" type="presParOf" srcId="{79930925-22C7-4A25-BC12-FB2D785F82FE}" destId="{E55FDA7A-A1B3-4FF5-AB5E-0CC7F10FB6C1}" srcOrd="1" destOrd="0" presId="urn:microsoft.com/office/officeart/2005/8/layout/vList6"/>
    <dgm:cxn modelId="{4D9CAD09-010F-4314-A776-A34435971B65}" type="presParOf" srcId="{6C7ED6DF-E239-4D80-BDD6-A56E2C0C4DEE}" destId="{A7A9CD25-C18A-4851-BE7A-BEF0E9FCA7AD}" srcOrd="3" destOrd="0" presId="urn:microsoft.com/office/officeart/2005/8/layout/vList6"/>
    <dgm:cxn modelId="{B80CAB94-8237-4B35-9C76-F36A7963DC83}" type="presParOf" srcId="{6C7ED6DF-E239-4D80-BDD6-A56E2C0C4DEE}" destId="{652E2A6F-2D5D-4198-BE39-366263441707}" srcOrd="4" destOrd="0" presId="urn:microsoft.com/office/officeart/2005/8/layout/vList6"/>
    <dgm:cxn modelId="{C620D8C9-965F-461B-9E9F-61C1D5B7C19D}" type="presParOf" srcId="{652E2A6F-2D5D-4198-BE39-366263441707}" destId="{EEAA0643-E379-4F3A-A745-DD953F4CAC9D}" srcOrd="0" destOrd="0" presId="urn:microsoft.com/office/officeart/2005/8/layout/vList6"/>
    <dgm:cxn modelId="{DE930F4F-17F3-4771-B96F-2A3A80000F0E}" type="presParOf" srcId="{652E2A6F-2D5D-4198-BE39-366263441707}" destId="{BDFE9016-2FCB-4490-9D89-A698FBCA00C7}" srcOrd="1" destOrd="0" presId="urn:microsoft.com/office/officeart/2005/8/layout/vList6"/>
    <dgm:cxn modelId="{DB2EEC32-4164-4D87-8D19-8894DC3D884B}" type="presParOf" srcId="{6C7ED6DF-E239-4D80-BDD6-A56E2C0C4DEE}" destId="{8A4A8556-98FE-4377-9003-0169D052446B}" srcOrd="5" destOrd="0" presId="urn:microsoft.com/office/officeart/2005/8/layout/vList6"/>
    <dgm:cxn modelId="{ABE9E074-B70D-4A3C-ABF9-B1C11C525653}" type="presParOf" srcId="{6C7ED6DF-E239-4D80-BDD6-A56E2C0C4DEE}" destId="{EF3EB594-D3E2-4FDF-A439-010F7F289674}" srcOrd="6" destOrd="0" presId="urn:microsoft.com/office/officeart/2005/8/layout/vList6"/>
    <dgm:cxn modelId="{00C7694B-071B-4C7C-9EF5-375336D7EEBD}" type="presParOf" srcId="{EF3EB594-D3E2-4FDF-A439-010F7F289674}" destId="{EA1B4E22-9C1F-4D12-AF60-F41C81D20BAA}" srcOrd="0" destOrd="0" presId="urn:microsoft.com/office/officeart/2005/8/layout/vList6"/>
    <dgm:cxn modelId="{13C60718-AF5A-481A-9032-5879817C6995}" type="presParOf" srcId="{EF3EB594-D3E2-4FDF-A439-010F7F289674}" destId="{8CF1E19A-7D60-46BB-8EE5-29FB1CE2BFC0}" srcOrd="1" destOrd="0" presId="urn:microsoft.com/office/officeart/2005/8/layout/vList6"/>
    <dgm:cxn modelId="{F1180C6D-0636-403C-9746-680AC8397D63}" type="presParOf" srcId="{6C7ED6DF-E239-4D80-BDD6-A56E2C0C4DEE}" destId="{06F1D3FE-265E-4221-88B0-9BB86E937C1E}" srcOrd="7" destOrd="0" presId="urn:microsoft.com/office/officeart/2005/8/layout/vList6"/>
    <dgm:cxn modelId="{4A043BA0-E9DE-45B0-9B9D-38C5BDB930B0}" type="presParOf" srcId="{6C7ED6DF-E239-4D80-BDD6-A56E2C0C4DEE}" destId="{6220E61C-D476-48F8-917A-CD9472944E59}" srcOrd="8" destOrd="0" presId="urn:microsoft.com/office/officeart/2005/8/layout/vList6"/>
    <dgm:cxn modelId="{A7AC57FD-9D2A-4347-B1FE-A116B94B4A02}" type="presParOf" srcId="{6220E61C-D476-48F8-917A-CD9472944E59}" destId="{70E3B2AB-1228-447B-A938-ED2596AFF300}" srcOrd="0" destOrd="0" presId="urn:microsoft.com/office/officeart/2005/8/layout/vList6"/>
    <dgm:cxn modelId="{E007E534-92F9-4ED9-A621-2CD301F9475E}" type="presParOf" srcId="{6220E61C-D476-48F8-917A-CD9472944E59}" destId="{754B8422-F311-49C2-9089-2C3540E478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AD3F4D-6064-4C42-8686-D99223D8A7C4}" type="doc">
      <dgm:prSet loTypeId="urn:microsoft.com/office/officeart/2005/8/layout/vList6" loCatId="list" qsTypeId="urn:microsoft.com/office/officeart/2005/8/quickstyle/simple1#7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2842C1D-E36E-468F-809A-CF80FC4101A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dirty="0"/>
            <a:t>Артериальная гипертензия</a:t>
          </a:r>
        </a:p>
      </dgm:t>
    </dgm:pt>
    <dgm:pt modelId="{1FAAEA3E-0525-4A7B-A8BF-C94FABFF2190}" type="parTrans" cxnId="{11A90531-0C39-4B7C-AB1A-6837B8AD962F}">
      <dgm:prSet/>
      <dgm:spPr/>
      <dgm:t>
        <a:bodyPr/>
        <a:lstStyle/>
        <a:p>
          <a:endParaRPr lang="ru-RU"/>
        </a:p>
      </dgm:t>
    </dgm:pt>
    <dgm:pt modelId="{49C606C3-286B-469A-A0BB-61580E988250}" type="sibTrans" cxnId="{11A90531-0C39-4B7C-AB1A-6837B8AD962F}">
      <dgm:prSet/>
      <dgm:spPr/>
      <dgm:t>
        <a:bodyPr/>
        <a:lstStyle/>
        <a:p>
          <a:endParaRPr lang="ru-RU"/>
        </a:p>
      </dgm:t>
    </dgm:pt>
    <dgm:pt modelId="{ED0C18D7-7535-498A-9FE6-5758469F88B6}">
      <dgm:prSet phldrT="[Текст]"/>
      <dgm:spPr/>
      <dgm:t>
        <a:bodyPr/>
        <a:lstStyle/>
        <a:p>
          <a:r>
            <a:rPr lang="ru-RU" dirty="0"/>
            <a:t>(</a:t>
          </a:r>
          <a:r>
            <a:rPr lang="en-US" dirty="0"/>
            <a:t>RR</a:t>
          </a:r>
          <a:r>
            <a:rPr lang="ru-RU" dirty="0"/>
            <a:t>=2,805; </a:t>
          </a:r>
          <a:r>
            <a:rPr lang="en-US" dirty="0"/>
            <a:t>EF</a:t>
          </a:r>
          <a:r>
            <a:rPr lang="ru-RU" dirty="0"/>
            <a:t>=64,4%; </a:t>
          </a:r>
          <a:r>
            <a:rPr lang="en-US" dirty="0"/>
            <a:t>CI</a:t>
          </a:r>
          <a:r>
            <a:rPr lang="ru-RU" dirty="0"/>
            <a:t>=1,498-5,253)</a:t>
          </a:r>
        </a:p>
      </dgm:t>
    </dgm:pt>
    <dgm:pt modelId="{39449935-5072-4E50-A6DF-F07BAAE09003}" type="parTrans" cxnId="{869B93E0-F676-4B88-A73F-0BAF6AE4C394}">
      <dgm:prSet/>
      <dgm:spPr/>
      <dgm:t>
        <a:bodyPr/>
        <a:lstStyle/>
        <a:p>
          <a:endParaRPr lang="ru-RU"/>
        </a:p>
      </dgm:t>
    </dgm:pt>
    <dgm:pt modelId="{F6D7B859-7B47-4A6B-8F34-2A2F7C50D1AC}" type="sibTrans" cxnId="{869B93E0-F676-4B88-A73F-0BAF6AE4C394}">
      <dgm:prSet/>
      <dgm:spPr/>
      <dgm:t>
        <a:bodyPr/>
        <a:lstStyle/>
        <a:p>
          <a:endParaRPr lang="ru-RU"/>
        </a:p>
      </dgm:t>
    </dgm:pt>
    <dgm:pt modelId="{BD99F802-30E7-480A-8A2E-E0636F29153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dirty="0"/>
            <a:t>Пояснично-крестцовая </a:t>
          </a:r>
          <a:r>
            <a:rPr lang="ru-RU" sz="2400" dirty="0" err="1"/>
            <a:t>радикулопатия</a:t>
          </a:r>
          <a:endParaRPr lang="ru-RU" sz="2400" dirty="0"/>
        </a:p>
      </dgm:t>
    </dgm:pt>
    <dgm:pt modelId="{AC02A973-3B7B-4703-8B63-D069A445452C}" type="parTrans" cxnId="{329C90F3-DBD9-45C8-9757-56F04D43F032}">
      <dgm:prSet/>
      <dgm:spPr/>
      <dgm:t>
        <a:bodyPr/>
        <a:lstStyle/>
        <a:p>
          <a:endParaRPr lang="ru-RU"/>
        </a:p>
      </dgm:t>
    </dgm:pt>
    <dgm:pt modelId="{79E50A35-2F1A-4F44-BE61-3FF3A4C6A3CB}" type="sibTrans" cxnId="{329C90F3-DBD9-45C8-9757-56F04D43F032}">
      <dgm:prSet/>
      <dgm:spPr/>
      <dgm:t>
        <a:bodyPr/>
        <a:lstStyle/>
        <a:p>
          <a:endParaRPr lang="ru-RU"/>
        </a:p>
      </dgm:t>
    </dgm:pt>
    <dgm:pt modelId="{CB3F8043-8FB2-41AC-BD67-135EBEA648A6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(</a:t>
          </a:r>
          <a:r>
            <a:rPr lang="en-US" dirty="0"/>
            <a:t>RR</a:t>
          </a:r>
          <a:r>
            <a:rPr lang="ru-RU" dirty="0"/>
            <a:t>=2,290; </a:t>
          </a:r>
          <a:r>
            <a:rPr lang="en-US" dirty="0"/>
            <a:t>EF</a:t>
          </a:r>
          <a:r>
            <a:rPr lang="ru-RU" dirty="0"/>
            <a:t>=56%; </a:t>
          </a:r>
          <a:r>
            <a:rPr lang="en-US" dirty="0"/>
            <a:t>CI</a:t>
          </a:r>
          <a:r>
            <a:rPr lang="ru-RU" dirty="0"/>
            <a:t>=1,140-4,599)</a:t>
          </a:r>
        </a:p>
      </dgm:t>
    </dgm:pt>
    <dgm:pt modelId="{D2932DCC-B7BC-440E-8271-B64825C193D7}" type="parTrans" cxnId="{67390635-3419-4EAD-BAD0-DFA9F095A9A4}">
      <dgm:prSet/>
      <dgm:spPr/>
      <dgm:t>
        <a:bodyPr/>
        <a:lstStyle/>
        <a:p>
          <a:endParaRPr lang="ru-RU"/>
        </a:p>
      </dgm:t>
    </dgm:pt>
    <dgm:pt modelId="{2754CDD0-12EA-473D-861D-565BD3BBD0C3}" type="sibTrans" cxnId="{67390635-3419-4EAD-BAD0-DFA9F095A9A4}">
      <dgm:prSet/>
      <dgm:spPr/>
      <dgm:t>
        <a:bodyPr/>
        <a:lstStyle/>
        <a:p>
          <a:endParaRPr lang="ru-RU"/>
        </a:p>
      </dgm:t>
    </dgm:pt>
    <dgm:pt modelId="{FC1397AF-58AD-44CC-AAD0-89CD13A8CB77}">
      <dgm:prSet custT="1"/>
      <dgm:spPr>
        <a:solidFill>
          <a:srgbClr val="FFC000"/>
        </a:solidFill>
      </dgm:spPr>
      <dgm:t>
        <a:bodyPr/>
        <a:lstStyle/>
        <a:p>
          <a:r>
            <a:rPr lang="ru-RU" sz="2400" dirty="0"/>
            <a:t>Хронический бронхит</a:t>
          </a:r>
        </a:p>
      </dgm:t>
    </dgm:pt>
    <dgm:pt modelId="{F2B817A9-A8DC-474E-8A90-2CCF4470BABF}" type="parTrans" cxnId="{959C5284-F05A-4921-B108-EFA73221397A}">
      <dgm:prSet/>
      <dgm:spPr/>
      <dgm:t>
        <a:bodyPr/>
        <a:lstStyle/>
        <a:p>
          <a:endParaRPr lang="ru-RU"/>
        </a:p>
      </dgm:t>
    </dgm:pt>
    <dgm:pt modelId="{B9A346E4-A0CF-45D9-82E0-5CA94949FCE7}" type="sibTrans" cxnId="{959C5284-F05A-4921-B108-EFA73221397A}">
      <dgm:prSet/>
      <dgm:spPr/>
      <dgm:t>
        <a:bodyPr/>
        <a:lstStyle/>
        <a:p>
          <a:endParaRPr lang="ru-RU"/>
        </a:p>
      </dgm:t>
    </dgm:pt>
    <dgm:pt modelId="{B4F01A6B-1EBD-4B35-B610-9A3CEAEC6156}">
      <dgm:prSet/>
      <dgm:spPr>
        <a:solidFill>
          <a:srgbClr val="7030A0"/>
        </a:solidFill>
      </dgm:spPr>
      <dgm:t>
        <a:bodyPr/>
        <a:lstStyle/>
        <a:p>
          <a:r>
            <a:rPr lang="ru-RU" dirty="0"/>
            <a:t>Миома матки</a:t>
          </a:r>
        </a:p>
      </dgm:t>
    </dgm:pt>
    <dgm:pt modelId="{47C06A56-B2FE-4355-8437-5C1FD2982781}" type="parTrans" cxnId="{5CF7D687-FF48-43A2-8F53-79888E3452DA}">
      <dgm:prSet/>
      <dgm:spPr/>
      <dgm:t>
        <a:bodyPr/>
        <a:lstStyle/>
        <a:p>
          <a:endParaRPr lang="ru-RU"/>
        </a:p>
      </dgm:t>
    </dgm:pt>
    <dgm:pt modelId="{A0933B10-A9F8-4E98-9598-3840CA3EF7F8}" type="sibTrans" cxnId="{5CF7D687-FF48-43A2-8F53-79888E3452DA}">
      <dgm:prSet/>
      <dgm:spPr/>
      <dgm:t>
        <a:bodyPr/>
        <a:lstStyle/>
        <a:p>
          <a:endParaRPr lang="ru-RU"/>
        </a:p>
      </dgm:t>
    </dgm:pt>
    <dgm:pt modelId="{99748EE9-1544-418B-8FB8-B410A45328AB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(</a:t>
          </a:r>
          <a:r>
            <a:rPr lang="en-US" dirty="0"/>
            <a:t>RR</a:t>
          </a:r>
          <a:r>
            <a:rPr lang="ru-RU" dirty="0"/>
            <a:t>=1,969; </a:t>
          </a:r>
          <a:r>
            <a:rPr lang="en-US" dirty="0"/>
            <a:t>EF</a:t>
          </a:r>
          <a:r>
            <a:rPr lang="ru-RU" dirty="0"/>
            <a:t>=49%; </a:t>
          </a:r>
          <a:r>
            <a:rPr lang="en-US" dirty="0"/>
            <a:t>CI</a:t>
          </a:r>
          <a:r>
            <a:rPr lang="ru-RU" dirty="0"/>
            <a:t>=0,988-3,926)</a:t>
          </a:r>
        </a:p>
      </dgm:t>
    </dgm:pt>
    <dgm:pt modelId="{7C588FA3-4E0F-4DB6-8677-9C95461BE0B3}" type="parTrans" cxnId="{A9974FDF-04AB-4FCC-A76C-979DC677C1CC}">
      <dgm:prSet/>
      <dgm:spPr/>
      <dgm:t>
        <a:bodyPr/>
        <a:lstStyle/>
        <a:p>
          <a:endParaRPr lang="ru-RU"/>
        </a:p>
      </dgm:t>
    </dgm:pt>
    <dgm:pt modelId="{53E07465-6D19-4F47-9608-F53C811AC504}" type="sibTrans" cxnId="{A9974FDF-04AB-4FCC-A76C-979DC677C1CC}">
      <dgm:prSet/>
      <dgm:spPr/>
      <dgm:t>
        <a:bodyPr/>
        <a:lstStyle/>
        <a:p>
          <a:endParaRPr lang="ru-RU"/>
        </a:p>
      </dgm:t>
    </dgm:pt>
    <dgm:pt modelId="{3087E657-D720-4170-AF32-07E12C845DA8}">
      <dgm:prSet/>
      <dgm:spPr/>
      <dgm:t>
        <a:bodyPr/>
        <a:lstStyle/>
        <a:p>
          <a:r>
            <a:rPr lang="ru-RU" dirty="0"/>
            <a:t>(</a:t>
          </a:r>
          <a:r>
            <a:rPr lang="en-US" dirty="0"/>
            <a:t>RR</a:t>
          </a:r>
          <a:r>
            <a:rPr lang="ru-RU" dirty="0"/>
            <a:t>=1,532; </a:t>
          </a:r>
          <a:r>
            <a:rPr lang="en-US" dirty="0"/>
            <a:t>EF</a:t>
          </a:r>
          <a:r>
            <a:rPr lang="ru-RU" dirty="0"/>
            <a:t>=34,7%; </a:t>
          </a:r>
          <a:r>
            <a:rPr lang="en-US" dirty="0"/>
            <a:t>CI</a:t>
          </a:r>
          <a:r>
            <a:rPr lang="ru-RU" dirty="0"/>
            <a:t>=0,682-3,442)</a:t>
          </a:r>
        </a:p>
      </dgm:t>
    </dgm:pt>
    <dgm:pt modelId="{811F6CD9-FE38-43BB-8AEE-4BD37544F471}" type="parTrans" cxnId="{83678F39-2FE9-4830-920D-F53E7896FF9C}">
      <dgm:prSet/>
      <dgm:spPr/>
      <dgm:t>
        <a:bodyPr/>
        <a:lstStyle/>
        <a:p>
          <a:endParaRPr lang="ru-RU"/>
        </a:p>
      </dgm:t>
    </dgm:pt>
    <dgm:pt modelId="{7257FE20-31A3-493A-855B-023AD2322260}" type="sibTrans" cxnId="{83678F39-2FE9-4830-920D-F53E7896FF9C}">
      <dgm:prSet/>
      <dgm:spPr/>
      <dgm:t>
        <a:bodyPr/>
        <a:lstStyle/>
        <a:p>
          <a:endParaRPr lang="ru-RU"/>
        </a:p>
      </dgm:t>
    </dgm:pt>
    <dgm:pt modelId="{6950E5FC-CBD7-4AA8-99C9-3FD898D46D15}">
      <dgm:prSet phldrT="[Текст]"/>
      <dgm:spPr/>
      <dgm:t>
        <a:bodyPr/>
        <a:lstStyle/>
        <a:p>
          <a:r>
            <a:rPr lang="ru-RU" dirty="0"/>
            <a:t>Высокая степень связи</a:t>
          </a:r>
        </a:p>
      </dgm:t>
    </dgm:pt>
    <dgm:pt modelId="{17308A4B-2419-461E-9C5B-03444A73F8F1}" type="parTrans" cxnId="{DE393370-0B69-4C4B-BCA6-3F01DC03C216}">
      <dgm:prSet/>
      <dgm:spPr/>
      <dgm:t>
        <a:bodyPr/>
        <a:lstStyle/>
        <a:p>
          <a:endParaRPr lang="ru-RU"/>
        </a:p>
      </dgm:t>
    </dgm:pt>
    <dgm:pt modelId="{F625C9A3-DA5D-4666-9544-98BEB37C852E}" type="sibTrans" cxnId="{DE393370-0B69-4C4B-BCA6-3F01DC03C216}">
      <dgm:prSet/>
      <dgm:spPr/>
      <dgm:t>
        <a:bodyPr/>
        <a:lstStyle/>
        <a:p>
          <a:endParaRPr lang="ru-RU"/>
        </a:p>
      </dgm:t>
    </dgm:pt>
    <dgm:pt modelId="{815B3525-2E41-4F3A-B08A-1C7CDAC903EF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Высокая степень связи</a:t>
          </a:r>
        </a:p>
      </dgm:t>
    </dgm:pt>
    <dgm:pt modelId="{53DBB899-2F0C-4661-9276-DA17DAF5240B}" type="parTrans" cxnId="{FBC09E46-3574-470A-8B89-9D3C74FDB404}">
      <dgm:prSet/>
      <dgm:spPr/>
      <dgm:t>
        <a:bodyPr/>
        <a:lstStyle/>
        <a:p>
          <a:endParaRPr lang="ru-RU"/>
        </a:p>
      </dgm:t>
    </dgm:pt>
    <dgm:pt modelId="{F460F5AA-935C-42AD-898F-828020563697}" type="sibTrans" cxnId="{FBC09E46-3574-470A-8B89-9D3C74FDB404}">
      <dgm:prSet/>
      <dgm:spPr/>
      <dgm:t>
        <a:bodyPr/>
        <a:lstStyle/>
        <a:p>
          <a:endParaRPr lang="ru-RU"/>
        </a:p>
      </dgm:t>
    </dgm:pt>
    <dgm:pt modelId="{11BE7CA2-AC7F-4B7C-A4D5-37CA96D31E7A}">
      <dgm:prSet/>
      <dgm:spPr/>
      <dgm:t>
        <a:bodyPr/>
        <a:lstStyle/>
        <a:p>
          <a:r>
            <a:rPr lang="ru-RU" dirty="0"/>
            <a:t>Средняя степень связи</a:t>
          </a:r>
        </a:p>
      </dgm:t>
    </dgm:pt>
    <dgm:pt modelId="{CE329AD9-C77B-4D24-BA72-3B0BB99CEB66}" type="parTrans" cxnId="{AC49C76A-0B7A-4036-B5B6-6CD12AAC6FCC}">
      <dgm:prSet/>
      <dgm:spPr/>
      <dgm:t>
        <a:bodyPr/>
        <a:lstStyle/>
        <a:p>
          <a:endParaRPr lang="ru-RU"/>
        </a:p>
      </dgm:t>
    </dgm:pt>
    <dgm:pt modelId="{399BA9D0-E970-4978-A7E3-7A253FC664B5}" type="sibTrans" cxnId="{AC49C76A-0B7A-4036-B5B6-6CD12AAC6FCC}">
      <dgm:prSet/>
      <dgm:spPr/>
      <dgm:t>
        <a:bodyPr/>
        <a:lstStyle/>
        <a:p>
          <a:endParaRPr lang="ru-RU"/>
        </a:p>
      </dgm:t>
    </dgm:pt>
    <dgm:pt modelId="{1AA91855-5CB8-4DFB-8C67-1A4760D4BFF4}">
      <dgm:prSet/>
      <dgm:spPr/>
      <dgm:t>
        <a:bodyPr/>
        <a:lstStyle/>
        <a:p>
          <a:r>
            <a:rPr lang="ru-RU" dirty="0"/>
            <a:t>Средняя степень связи</a:t>
          </a:r>
        </a:p>
      </dgm:t>
    </dgm:pt>
    <dgm:pt modelId="{DE513449-9B60-410C-B5B8-43BAB74998A7}" type="parTrans" cxnId="{0E507A83-D9E1-47CA-A167-5348DF15009B}">
      <dgm:prSet/>
      <dgm:spPr/>
      <dgm:t>
        <a:bodyPr/>
        <a:lstStyle/>
        <a:p>
          <a:endParaRPr lang="ru-RU"/>
        </a:p>
      </dgm:t>
    </dgm:pt>
    <dgm:pt modelId="{8B9CEC2F-113A-4E30-AD67-61DE274F3C76}" type="sibTrans" cxnId="{0E507A83-D9E1-47CA-A167-5348DF15009B}">
      <dgm:prSet/>
      <dgm:spPr/>
      <dgm:t>
        <a:bodyPr/>
        <a:lstStyle/>
        <a:p>
          <a:endParaRPr lang="ru-RU"/>
        </a:p>
      </dgm:t>
    </dgm:pt>
    <dgm:pt modelId="{6C7ED6DF-E239-4D80-BDD6-A56E2C0C4DEE}" type="pres">
      <dgm:prSet presAssocID="{E5AD3F4D-6064-4C42-8686-D99223D8A7C4}" presName="Name0" presStyleCnt="0">
        <dgm:presLayoutVars>
          <dgm:dir/>
          <dgm:animLvl val="lvl"/>
          <dgm:resizeHandles/>
        </dgm:presLayoutVars>
      </dgm:prSet>
      <dgm:spPr/>
    </dgm:pt>
    <dgm:pt modelId="{0D33D521-2A35-4A54-9FC0-C23AB1B56E61}" type="pres">
      <dgm:prSet presAssocID="{D2842C1D-E36E-468F-809A-CF80FC4101A2}" presName="linNode" presStyleCnt="0"/>
      <dgm:spPr/>
    </dgm:pt>
    <dgm:pt modelId="{B2670490-9E59-4C2F-B6A9-08FAE4CF709D}" type="pres">
      <dgm:prSet presAssocID="{D2842C1D-E36E-468F-809A-CF80FC4101A2}" presName="parentShp" presStyleLbl="node1" presStyleIdx="0" presStyleCnt="4">
        <dgm:presLayoutVars>
          <dgm:bulletEnabled val="1"/>
        </dgm:presLayoutVars>
      </dgm:prSet>
      <dgm:spPr/>
    </dgm:pt>
    <dgm:pt modelId="{87A7000B-DB1C-4DCD-A3A5-A4DEFD461479}" type="pres">
      <dgm:prSet presAssocID="{D2842C1D-E36E-468F-809A-CF80FC4101A2}" presName="childShp" presStyleLbl="bgAccFollowNode1" presStyleIdx="0" presStyleCnt="4">
        <dgm:presLayoutVars>
          <dgm:bulletEnabled val="1"/>
        </dgm:presLayoutVars>
      </dgm:prSet>
      <dgm:spPr/>
    </dgm:pt>
    <dgm:pt modelId="{5D6FE9B9-1737-41E8-B58A-B0DAAF5196D1}" type="pres">
      <dgm:prSet presAssocID="{49C606C3-286B-469A-A0BB-61580E988250}" presName="spacing" presStyleCnt="0"/>
      <dgm:spPr/>
    </dgm:pt>
    <dgm:pt modelId="{79930925-22C7-4A25-BC12-FB2D785F82FE}" type="pres">
      <dgm:prSet presAssocID="{BD99F802-30E7-480A-8A2E-E0636F291537}" presName="linNode" presStyleCnt="0"/>
      <dgm:spPr/>
    </dgm:pt>
    <dgm:pt modelId="{9BFA3CF7-0588-4B8A-9CDD-38E8947A2558}" type="pres">
      <dgm:prSet presAssocID="{BD99F802-30E7-480A-8A2E-E0636F291537}" presName="parentShp" presStyleLbl="node1" presStyleIdx="1" presStyleCnt="4">
        <dgm:presLayoutVars>
          <dgm:bulletEnabled val="1"/>
        </dgm:presLayoutVars>
      </dgm:prSet>
      <dgm:spPr/>
    </dgm:pt>
    <dgm:pt modelId="{E55FDA7A-A1B3-4FF5-AB5E-0CC7F10FB6C1}" type="pres">
      <dgm:prSet presAssocID="{BD99F802-30E7-480A-8A2E-E0636F291537}" presName="childShp" presStyleLbl="bgAccFollowNode1" presStyleIdx="1" presStyleCnt="4">
        <dgm:presLayoutVars>
          <dgm:bulletEnabled val="1"/>
        </dgm:presLayoutVars>
      </dgm:prSet>
      <dgm:spPr/>
    </dgm:pt>
    <dgm:pt modelId="{A7A9CD25-C18A-4851-BE7A-BEF0E9FCA7AD}" type="pres">
      <dgm:prSet presAssocID="{79E50A35-2F1A-4F44-BE61-3FF3A4C6A3CB}" presName="spacing" presStyleCnt="0"/>
      <dgm:spPr/>
    </dgm:pt>
    <dgm:pt modelId="{652E2A6F-2D5D-4198-BE39-366263441707}" type="pres">
      <dgm:prSet presAssocID="{FC1397AF-58AD-44CC-AAD0-89CD13A8CB77}" presName="linNode" presStyleCnt="0"/>
      <dgm:spPr/>
    </dgm:pt>
    <dgm:pt modelId="{EEAA0643-E379-4F3A-A745-DD953F4CAC9D}" type="pres">
      <dgm:prSet presAssocID="{FC1397AF-58AD-44CC-AAD0-89CD13A8CB77}" presName="parentShp" presStyleLbl="node1" presStyleIdx="2" presStyleCnt="4">
        <dgm:presLayoutVars>
          <dgm:bulletEnabled val="1"/>
        </dgm:presLayoutVars>
      </dgm:prSet>
      <dgm:spPr/>
    </dgm:pt>
    <dgm:pt modelId="{BDFE9016-2FCB-4490-9D89-A698FBCA00C7}" type="pres">
      <dgm:prSet presAssocID="{FC1397AF-58AD-44CC-AAD0-89CD13A8CB77}" presName="childShp" presStyleLbl="bgAccFollowNode1" presStyleIdx="2" presStyleCnt="4">
        <dgm:presLayoutVars>
          <dgm:bulletEnabled val="1"/>
        </dgm:presLayoutVars>
      </dgm:prSet>
      <dgm:spPr/>
    </dgm:pt>
    <dgm:pt modelId="{8A4A8556-98FE-4377-9003-0169D052446B}" type="pres">
      <dgm:prSet presAssocID="{B9A346E4-A0CF-45D9-82E0-5CA94949FCE7}" presName="spacing" presStyleCnt="0"/>
      <dgm:spPr/>
    </dgm:pt>
    <dgm:pt modelId="{2D4F9B1C-641B-4446-AFC4-3E4F3EC5BFBB}" type="pres">
      <dgm:prSet presAssocID="{B4F01A6B-1EBD-4B35-B610-9A3CEAEC6156}" presName="linNode" presStyleCnt="0"/>
      <dgm:spPr/>
    </dgm:pt>
    <dgm:pt modelId="{C3B2AF68-D446-4A27-88CE-01DA25A5B99E}" type="pres">
      <dgm:prSet presAssocID="{B4F01A6B-1EBD-4B35-B610-9A3CEAEC6156}" presName="parentShp" presStyleLbl="node1" presStyleIdx="3" presStyleCnt="4">
        <dgm:presLayoutVars>
          <dgm:bulletEnabled val="1"/>
        </dgm:presLayoutVars>
      </dgm:prSet>
      <dgm:spPr/>
    </dgm:pt>
    <dgm:pt modelId="{D9F2EE64-3B56-4AD5-B9CD-F67EC65F4BA1}" type="pres">
      <dgm:prSet presAssocID="{B4F01A6B-1EBD-4B35-B610-9A3CEAEC615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EA4F0E08-C366-44FC-940B-5BF8F4DC996C}" type="presOf" srcId="{1AA91855-5CB8-4DFB-8C67-1A4760D4BFF4}" destId="{D9F2EE64-3B56-4AD5-B9CD-F67EC65F4BA1}" srcOrd="0" destOrd="1" presId="urn:microsoft.com/office/officeart/2005/8/layout/vList6"/>
    <dgm:cxn modelId="{E9C23809-3ACF-44C4-A010-B4BB2E915D3F}" type="presOf" srcId="{6950E5FC-CBD7-4AA8-99C9-3FD898D46D15}" destId="{87A7000B-DB1C-4DCD-A3A5-A4DEFD461479}" srcOrd="0" destOrd="1" presId="urn:microsoft.com/office/officeart/2005/8/layout/vList6"/>
    <dgm:cxn modelId="{DFEC640F-ED19-4F20-B465-FFA39A72985B}" type="presOf" srcId="{99748EE9-1544-418B-8FB8-B410A45328AB}" destId="{BDFE9016-2FCB-4490-9D89-A698FBCA00C7}" srcOrd="0" destOrd="0" presId="urn:microsoft.com/office/officeart/2005/8/layout/vList6"/>
    <dgm:cxn modelId="{11A90531-0C39-4B7C-AB1A-6837B8AD962F}" srcId="{E5AD3F4D-6064-4C42-8686-D99223D8A7C4}" destId="{D2842C1D-E36E-468F-809A-CF80FC4101A2}" srcOrd="0" destOrd="0" parTransId="{1FAAEA3E-0525-4A7B-A8BF-C94FABFF2190}" sibTransId="{49C606C3-286B-469A-A0BB-61580E988250}"/>
    <dgm:cxn modelId="{67390635-3419-4EAD-BAD0-DFA9F095A9A4}" srcId="{BD99F802-30E7-480A-8A2E-E0636F291537}" destId="{CB3F8043-8FB2-41AC-BD67-135EBEA648A6}" srcOrd="0" destOrd="0" parTransId="{D2932DCC-B7BC-440E-8271-B64825C193D7}" sibTransId="{2754CDD0-12EA-473D-861D-565BD3BBD0C3}"/>
    <dgm:cxn modelId="{83678F39-2FE9-4830-920D-F53E7896FF9C}" srcId="{B4F01A6B-1EBD-4B35-B610-9A3CEAEC6156}" destId="{3087E657-D720-4170-AF32-07E12C845DA8}" srcOrd="0" destOrd="0" parTransId="{811F6CD9-FE38-43BB-8AEE-4BD37544F471}" sibTransId="{7257FE20-31A3-493A-855B-023AD2322260}"/>
    <dgm:cxn modelId="{46692343-CEC5-4DA2-8059-341CBFD11508}" type="presOf" srcId="{ED0C18D7-7535-498A-9FE6-5758469F88B6}" destId="{87A7000B-DB1C-4DCD-A3A5-A4DEFD461479}" srcOrd="0" destOrd="0" presId="urn:microsoft.com/office/officeart/2005/8/layout/vList6"/>
    <dgm:cxn modelId="{FBC09E46-3574-470A-8B89-9D3C74FDB404}" srcId="{BD99F802-30E7-480A-8A2E-E0636F291537}" destId="{815B3525-2E41-4F3A-B08A-1C7CDAC903EF}" srcOrd="1" destOrd="0" parTransId="{53DBB899-2F0C-4661-9276-DA17DAF5240B}" sibTransId="{F460F5AA-935C-42AD-898F-828020563697}"/>
    <dgm:cxn modelId="{F5E8FA4C-D0DA-4255-A9FB-C588EAEC36E8}" type="presOf" srcId="{CB3F8043-8FB2-41AC-BD67-135EBEA648A6}" destId="{E55FDA7A-A1B3-4FF5-AB5E-0CC7F10FB6C1}" srcOrd="0" destOrd="0" presId="urn:microsoft.com/office/officeart/2005/8/layout/vList6"/>
    <dgm:cxn modelId="{E0121C67-CD1F-48C5-A653-79D88856BCEC}" type="presOf" srcId="{FC1397AF-58AD-44CC-AAD0-89CD13A8CB77}" destId="{EEAA0643-E379-4F3A-A745-DD953F4CAC9D}" srcOrd="0" destOrd="0" presId="urn:microsoft.com/office/officeart/2005/8/layout/vList6"/>
    <dgm:cxn modelId="{AC49C76A-0B7A-4036-B5B6-6CD12AAC6FCC}" srcId="{FC1397AF-58AD-44CC-AAD0-89CD13A8CB77}" destId="{11BE7CA2-AC7F-4B7C-A4D5-37CA96D31E7A}" srcOrd="1" destOrd="0" parTransId="{CE329AD9-C77B-4D24-BA72-3B0BB99CEB66}" sibTransId="{399BA9D0-E970-4978-A7E3-7A253FC664B5}"/>
    <dgm:cxn modelId="{DE393370-0B69-4C4B-BCA6-3F01DC03C216}" srcId="{D2842C1D-E36E-468F-809A-CF80FC4101A2}" destId="{6950E5FC-CBD7-4AA8-99C9-3FD898D46D15}" srcOrd="1" destOrd="0" parTransId="{17308A4B-2419-461E-9C5B-03444A73F8F1}" sibTransId="{F625C9A3-DA5D-4666-9544-98BEB37C852E}"/>
    <dgm:cxn modelId="{E5389C7C-365A-4E9E-8DE9-E79D2B97213D}" type="presOf" srcId="{D2842C1D-E36E-468F-809A-CF80FC4101A2}" destId="{B2670490-9E59-4C2F-B6A9-08FAE4CF709D}" srcOrd="0" destOrd="0" presId="urn:microsoft.com/office/officeart/2005/8/layout/vList6"/>
    <dgm:cxn modelId="{0E507A83-D9E1-47CA-A167-5348DF15009B}" srcId="{B4F01A6B-1EBD-4B35-B610-9A3CEAEC6156}" destId="{1AA91855-5CB8-4DFB-8C67-1A4760D4BFF4}" srcOrd="1" destOrd="0" parTransId="{DE513449-9B60-410C-B5B8-43BAB74998A7}" sibTransId="{8B9CEC2F-113A-4E30-AD67-61DE274F3C76}"/>
    <dgm:cxn modelId="{959C5284-F05A-4921-B108-EFA73221397A}" srcId="{E5AD3F4D-6064-4C42-8686-D99223D8A7C4}" destId="{FC1397AF-58AD-44CC-AAD0-89CD13A8CB77}" srcOrd="2" destOrd="0" parTransId="{F2B817A9-A8DC-474E-8A90-2CCF4470BABF}" sibTransId="{B9A346E4-A0CF-45D9-82E0-5CA94949FCE7}"/>
    <dgm:cxn modelId="{5CF7D687-FF48-43A2-8F53-79888E3452DA}" srcId="{E5AD3F4D-6064-4C42-8686-D99223D8A7C4}" destId="{B4F01A6B-1EBD-4B35-B610-9A3CEAEC6156}" srcOrd="3" destOrd="0" parTransId="{47C06A56-B2FE-4355-8437-5C1FD2982781}" sibTransId="{A0933B10-A9F8-4E98-9598-3840CA3EF7F8}"/>
    <dgm:cxn modelId="{150A3994-91FB-4178-A074-34FDC5D33386}" type="presOf" srcId="{E5AD3F4D-6064-4C42-8686-D99223D8A7C4}" destId="{6C7ED6DF-E239-4D80-BDD6-A56E2C0C4DEE}" srcOrd="0" destOrd="0" presId="urn:microsoft.com/office/officeart/2005/8/layout/vList6"/>
    <dgm:cxn modelId="{C1D3C395-01C2-4DA8-8021-172293F13927}" type="presOf" srcId="{11BE7CA2-AC7F-4B7C-A4D5-37CA96D31E7A}" destId="{BDFE9016-2FCB-4490-9D89-A698FBCA00C7}" srcOrd="0" destOrd="1" presId="urn:microsoft.com/office/officeart/2005/8/layout/vList6"/>
    <dgm:cxn modelId="{6C55D695-7B3A-4E55-8E77-CF5DF7BF1E15}" type="presOf" srcId="{815B3525-2E41-4F3A-B08A-1C7CDAC903EF}" destId="{E55FDA7A-A1B3-4FF5-AB5E-0CC7F10FB6C1}" srcOrd="0" destOrd="1" presId="urn:microsoft.com/office/officeart/2005/8/layout/vList6"/>
    <dgm:cxn modelId="{668A62C3-4A30-45DB-8215-0294E7591652}" type="presOf" srcId="{3087E657-D720-4170-AF32-07E12C845DA8}" destId="{D9F2EE64-3B56-4AD5-B9CD-F67EC65F4BA1}" srcOrd="0" destOrd="0" presId="urn:microsoft.com/office/officeart/2005/8/layout/vList6"/>
    <dgm:cxn modelId="{D21A86C8-4BF7-44AD-B93F-0F73F8F22871}" type="presOf" srcId="{B4F01A6B-1EBD-4B35-B610-9A3CEAEC6156}" destId="{C3B2AF68-D446-4A27-88CE-01DA25A5B99E}" srcOrd="0" destOrd="0" presId="urn:microsoft.com/office/officeart/2005/8/layout/vList6"/>
    <dgm:cxn modelId="{A9974FDF-04AB-4FCC-A76C-979DC677C1CC}" srcId="{FC1397AF-58AD-44CC-AAD0-89CD13A8CB77}" destId="{99748EE9-1544-418B-8FB8-B410A45328AB}" srcOrd="0" destOrd="0" parTransId="{7C588FA3-4E0F-4DB6-8677-9C95461BE0B3}" sibTransId="{53E07465-6D19-4F47-9608-F53C811AC504}"/>
    <dgm:cxn modelId="{869B93E0-F676-4B88-A73F-0BAF6AE4C394}" srcId="{D2842C1D-E36E-468F-809A-CF80FC4101A2}" destId="{ED0C18D7-7535-498A-9FE6-5758469F88B6}" srcOrd="0" destOrd="0" parTransId="{39449935-5072-4E50-A6DF-F07BAAE09003}" sibTransId="{F6D7B859-7B47-4A6B-8F34-2A2F7C50D1AC}"/>
    <dgm:cxn modelId="{01DF10E3-510B-48AC-BB3A-0287B089AC06}" type="presOf" srcId="{BD99F802-30E7-480A-8A2E-E0636F291537}" destId="{9BFA3CF7-0588-4B8A-9CDD-38E8947A2558}" srcOrd="0" destOrd="0" presId="urn:microsoft.com/office/officeart/2005/8/layout/vList6"/>
    <dgm:cxn modelId="{329C90F3-DBD9-45C8-9757-56F04D43F032}" srcId="{E5AD3F4D-6064-4C42-8686-D99223D8A7C4}" destId="{BD99F802-30E7-480A-8A2E-E0636F291537}" srcOrd="1" destOrd="0" parTransId="{AC02A973-3B7B-4703-8B63-D069A445452C}" sibTransId="{79E50A35-2F1A-4F44-BE61-3FF3A4C6A3CB}"/>
    <dgm:cxn modelId="{2FBAE861-DD8F-4EB6-9364-7E96C41401B0}" type="presParOf" srcId="{6C7ED6DF-E239-4D80-BDD6-A56E2C0C4DEE}" destId="{0D33D521-2A35-4A54-9FC0-C23AB1B56E61}" srcOrd="0" destOrd="0" presId="urn:microsoft.com/office/officeart/2005/8/layout/vList6"/>
    <dgm:cxn modelId="{D26F1E0F-AC2F-431A-8960-7ECAF9FF03F4}" type="presParOf" srcId="{0D33D521-2A35-4A54-9FC0-C23AB1B56E61}" destId="{B2670490-9E59-4C2F-B6A9-08FAE4CF709D}" srcOrd="0" destOrd="0" presId="urn:microsoft.com/office/officeart/2005/8/layout/vList6"/>
    <dgm:cxn modelId="{F43B48C5-3994-4B7D-87FE-47A3903A9E2C}" type="presParOf" srcId="{0D33D521-2A35-4A54-9FC0-C23AB1B56E61}" destId="{87A7000B-DB1C-4DCD-A3A5-A4DEFD461479}" srcOrd="1" destOrd="0" presId="urn:microsoft.com/office/officeart/2005/8/layout/vList6"/>
    <dgm:cxn modelId="{31C89401-8276-4544-886B-EF54F893965A}" type="presParOf" srcId="{6C7ED6DF-E239-4D80-BDD6-A56E2C0C4DEE}" destId="{5D6FE9B9-1737-41E8-B58A-B0DAAF5196D1}" srcOrd="1" destOrd="0" presId="urn:microsoft.com/office/officeart/2005/8/layout/vList6"/>
    <dgm:cxn modelId="{05445828-56F8-41FD-B884-03759DE5D284}" type="presParOf" srcId="{6C7ED6DF-E239-4D80-BDD6-A56E2C0C4DEE}" destId="{79930925-22C7-4A25-BC12-FB2D785F82FE}" srcOrd="2" destOrd="0" presId="urn:microsoft.com/office/officeart/2005/8/layout/vList6"/>
    <dgm:cxn modelId="{C8E34A4A-04DC-4C0E-95BE-DB3419886F9E}" type="presParOf" srcId="{79930925-22C7-4A25-BC12-FB2D785F82FE}" destId="{9BFA3CF7-0588-4B8A-9CDD-38E8947A2558}" srcOrd="0" destOrd="0" presId="urn:microsoft.com/office/officeart/2005/8/layout/vList6"/>
    <dgm:cxn modelId="{2911D844-6D58-4BCC-B6C0-1C937915956E}" type="presParOf" srcId="{79930925-22C7-4A25-BC12-FB2D785F82FE}" destId="{E55FDA7A-A1B3-4FF5-AB5E-0CC7F10FB6C1}" srcOrd="1" destOrd="0" presId="urn:microsoft.com/office/officeart/2005/8/layout/vList6"/>
    <dgm:cxn modelId="{9BDBF149-1627-42B6-9501-C188AC693492}" type="presParOf" srcId="{6C7ED6DF-E239-4D80-BDD6-A56E2C0C4DEE}" destId="{A7A9CD25-C18A-4851-BE7A-BEF0E9FCA7AD}" srcOrd="3" destOrd="0" presId="urn:microsoft.com/office/officeart/2005/8/layout/vList6"/>
    <dgm:cxn modelId="{B979153B-DB60-4B58-A1F2-21E628A6D61B}" type="presParOf" srcId="{6C7ED6DF-E239-4D80-BDD6-A56E2C0C4DEE}" destId="{652E2A6F-2D5D-4198-BE39-366263441707}" srcOrd="4" destOrd="0" presId="urn:microsoft.com/office/officeart/2005/8/layout/vList6"/>
    <dgm:cxn modelId="{C59F7885-B9F3-4FC2-AA52-3EE34FD854D6}" type="presParOf" srcId="{652E2A6F-2D5D-4198-BE39-366263441707}" destId="{EEAA0643-E379-4F3A-A745-DD953F4CAC9D}" srcOrd="0" destOrd="0" presId="urn:microsoft.com/office/officeart/2005/8/layout/vList6"/>
    <dgm:cxn modelId="{7D5F97A5-6326-4CEE-93E5-472C7E1D6991}" type="presParOf" srcId="{652E2A6F-2D5D-4198-BE39-366263441707}" destId="{BDFE9016-2FCB-4490-9D89-A698FBCA00C7}" srcOrd="1" destOrd="0" presId="urn:microsoft.com/office/officeart/2005/8/layout/vList6"/>
    <dgm:cxn modelId="{1224DFDF-9964-4922-AE55-BD4ADEB9CF83}" type="presParOf" srcId="{6C7ED6DF-E239-4D80-BDD6-A56E2C0C4DEE}" destId="{8A4A8556-98FE-4377-9003-0169D052446B}" srcOrd="5" destOrd="0" presId="urn:microsoft.com/office/officeart/2005/8/layout/vList6"/>
    <dgm:cxn modelId="{2EF5120D-561E-46BC-AED8-D1DC3315AE2E}" type="presParOf" srcId="{6C7ED6DF-E239-4D80-BDD6-A56E2C0C4DEE}" destId="{2D4F9B1C-641B-4446-AFC4-3E4F3EC5BFBB}" srcOrd="6" destOrd="0" presId="urn:microsoft.com/office/officeart/2005/8/layout/vList6"/>
    <dgm:cxn modelId="{366F5AC4-53B6-478B-8481-4B0B7E956783}" type="presParOf" srcId="{2D4F9B1C-641B-4446-AFC4-3E4F3EC5BFBB}" destId="{C3B2AF68-D446-4A27-88CE-01DA25A5B99E}" srcOrd="0" destOrd="0" presId="urn:microsoft.com/office/officeart/2005/8/layout/vList6"/>
    <dgm:cxn modelId="{E9BC7397-0314-4981-A996-0F80A48A81C1}" type="presParOf" srcId="{2D4F9B1C-641B-4446-AFC4-3E4F3EC5BFBB}" destId="{D9F2EE64-3B56-4AD5-B9CD-F67EC65F4B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C687-E313-4DA3-AB50-5B03548723E7}">
      <dsp:nvSpPr>
        <dsp:cNvPr id="0" name=""/>
        <dsp:cNvSpPr/>
      </dsp:nvSpPr>
      <dsp:spPr>
        <a:xfrm>
          <a:off x="0" y="72005"/>
          <a:ext cx="4241440" cy="8029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Выращивание в грунте</a:t>
          </a:r>
        </a:p>
      </dsp:txBody>
      <dsp:txXfrm>
        <a:off x="0" y="72005"/>
        <a:ext cx="4241440" cy="802923"/>
      </dsp:txXfrm>
    </dsp:sp>
    <dsp:sp modelId="{F46BDC45-4F64-424C-BE53-050B6625C19F}">
      <dsp:nvSpPr>
        <dsp:cNvPr id="0" name=""/>
        <dsp:cNvSpPr/>
      </dsp:nvSpPr>
      <dsp:spPr>
        <a:xfrm>
          <a:off x="3831487" y="72012"/>
          <a:ext cx="4241440" cy="80292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Выращивание на гидропонном субстрате</a:t>
          </a:r>
        </a:p>
      </dsp:txBody>
      <dsp:txXfrm>
        <a:off x="3831487" y="72012"/>
        <a:ext cx="4241440" cy="802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C687-E313-4DA3-AB50-5B03548723E7}">
      <dsp:nvSpPr>
        <dsp:cNvPr id="0" name=""/>
        <dsp:cNvSpPr/>
      </dsp:nvSpPr>
      <dsp:spPr>
        <a:xfrm>
          <a:off x="7182" y="0"/>
          <a:ext cx="4293702" cy="11430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Общий полив и внесение минеральных удобрений</a:t>
          </a:r>
        </a:p>
      </dsp:txBody>
      <dsp:txXfrm>
        <a:off x="7182" y="0"/>
        <a:ext cx="4293702" cy="1143007"/>
      </dsp:txXfrm>
    </dsp:sp>
    <dsp:sp modelId="{F46BDC45-4F64-424C-BE53-050B6625C19F}">
      <dsp:nvSpPr>
        <dsp:cNvPr id="0" name=""/>
        <dsp:cNvSpPr/>
      </dsp:nvSpPr>
      <dsp:spPr>
        <a:xfrm>
          <a:off x="3871514" y="0"/>
          <a:ext cx="4293702" cy="11430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Автоматический капельный полив растений раствором агрохимикатов </a:t>
          </a:r>
        </a:p>
      </dsp:txBody>
      <dsp:txXfrm>
        <a:off x="3871514" y="0"/>
        <a:ext cx="4293702" cy="1143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C687-E313-4DA3-AB50-5B03548723E7}">
      <dsp:nvSpPr>
        <dsp:cNvPr id="0" name=""/>
        <dsp:cNvSpPr/>
      </dsp:nvSpPr>
      <dsp:spPr>
        <a:xfrm>
          <a:off x="7159" y="0"/>
          <a:ext cx="4279572" cy="13573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60402"/>
              </a:solidFill>
            </a:rPr>
            <a:t>Широкое применение пестицидов</a:t>
          </a:r>
        </a:p>
      </dsp:txBody>
      <dsp:txXfrm>
        <a:off x="7159" y="0"/>
        <a:ext cx="4279572" cy="1357322"/>
      </dsp:txXfrm>
    </dsp:sp>
    <dsp:sp modelId="{F46BDC45-4F64-424C-BE53-050B6625C19F}">
      <dsp:nvSpPr>
        <dsp:cNvPr id="0" name=""/>
        <dsp:cNvSpPr/>
      </dsp:nvSpPr>
      <dsp:spPr>
        <a:xfrm>
          <a:off x="3858774" y="0"/>
          <a:ext cx="4279572" cy="135732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Применение пестицидов нового поколения + биологическая защита растений</a:t>
          </a:r>
        </a:p>
      </dsp:txBody>
      <dsp:txXfrm>
        <a:off x="3858774" y="0"/>
        <a:ext cx="4279572" cy="1357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C687-E313-4DA3-AB50-5B03548723E7}">
      <dsp:nvSpPr>
        <dsp:cNvPr id="0" name=""/>
        <dsp:cNvSpPr/>
      </dsp:nvSpPr>
      <dsp:spPr>
        <a:xfrm>
          <a:off x="7246" y="0"/>
          <a:ext cx="4331534" cy="15841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60402"/>
              </a:solidFill>
            </a:rPr>
            <a:t>Выполнение практически всех операций вручную</a:t>
          </a:r>
        </a:p>
      </dsp:txBody>
      <dsp:txXfrm>
        <a:off x="7246" y="0"/>
        <a:ext cx="4331534" cy="1584175"/>
      </dsp:txXfrm>
    </dsp:sp>
    <dsp:sp modelId="{F46BDC45-4F64-424C-BE53-050B6625C19F}">
      <dsp:nvSpPr>
        <dsp:cNvPr id="0" name=""/>
        <dsp:cNvSpPr/>
      </dsp:nvSpPr>
      <dsp:spPr>
        <a:xfrm>
          <a:off x="3905627" y="0"/>
          <a:ext cx="4331534" cy="158417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Частичная механизация трудоемких процессов с использованием мобильных приспособлений</a:t>
          </a:r>
        </a:p>
      </dsp:txBody>
      <dsp:txXfrm>
        <a:off x="3905627" y="0"/>
        <a:ext cx="4331534" cy="1584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ED8DA-51C4-4E11-B745-5FDEC6815814}">
      <dsp:nvSpPr>
        <dsp:cNvPr id="0" name=""/>
        <dsp:cNvSpPr/>
      </dsp:nvSpPr>
      <dsp:spPr>
        <a:xfrm>
          <a:off x="4164805" y="1351644"/>
          <a:ext cx="2946630" cy="51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99"/>
              </a:lnTo>
              <a:lnTo>
                <a:pt x="2946630" y="255699"/>
              </a:lnTo>
              <a:lnTo>
                <a:pt x="2946630" y="5113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DB140-2278-4535-B3E3-88A5AB26BB12}">
      <dsp:nvSpPr>
        <dsp:cNvPr id="0" name=""/>
        <dsp:cNvSpPr/>
      </dsp:nvSpPr>
      <dsp:spPr>
        <a:xfrm>
          <a:off x="4119086" y="1351644"/>
          <a:ext cx="91440" cy="51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3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7D053-9F43-4401-AAAE-E1055200FAB9}">
      <dsp:nvSpPr>
        <dsp:cNvPr id="0" name=""/>
        <dsp:cNvSpPr/>
      </dsp:nvSpPr>
      <dsp:spPr>
        <a:xfrm>
          <a:off x="1218175" y="1351644"/>
          <a:ext cx="2946630" cy="511398"/>
        </a:xfrm>
        <a:custGeom>
          <a:avLst/>
          <a:gdLst/>
          <a:ahLst/>
          <a:cxnLst/>
          <a:rect l="0" t="0" r="0" b="0"/>
          <a:pathLst>
            <a:path>
              <a:moveTo>
                <a:pt x="2946630" y="0"/>
              </a:moveTo>
              <a:lnTo>
                <a:pt x="2946630" y="255699"/>
              </a:lnTo>
              <a:lnTo>
                <a:pt x="0" y="255699"/>
              </a:lnTo>
              <a:lnTo>
                <a:pt x="0" y="5113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B22A2-4257-4277-85E7-8D1D640760D2}">
      <dsp:nvSpPr>
        <dsp:cNvPr id="0" name=""/>
        <dsp:cNvSpPr/>
      </dsp:nvSpPr>
      <dsp:spPr>
        <a:xfrm>
          <a:off x="1899723" y="134028"/>
          <a:ext cx="4530164" cy="1217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Основные неблагоприятные факторы трудового процесса</a:t>
          </a:r>
        </a:p>
      </dsp:txBody>
      <dsp:txXfrm>
        <a:off x="1899723" y="134028"/>
        <a:ext cx="4530164" cy="1217616"/>
      </dsp:txXfrm>
    </dsp:sp>
    <dsp:sp modelId="{BB80CA95-4494-49CB-914D-170437B1A9DA}">
      <dsp:nvSpPr>
        <dsp:cNvPr id="0" name=""/>
        <dsp:cNvSpPr/>
      </dsp:nvSpPr>
      <dsp:spPr>
        <a:xfrm>
          <a:off x="559" y="1863043"/>
          <a:ext cx="2435232" cy="1217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Специфические микроклиматические условия </a:t>
          </a:r>
        </a:p>
      </dsp:txBody>
      <dsp:txXfrm>
        <a:off x="559" y="1863043"/>
        <a:ext cx="2435232" cy="1217616"/>
      </dsp:txXfrm>
    </dsp:sp>
    <dsp:sp modelId="{2FDA7F9E-4168-48C2-92D8-03CB6CEDA8D8}">
      <dsp:nvSpPr>
        <dsp:cNvPr id="0" name=""/>
        <dsp:cNvSpPr/>
      </dsp:nvSpPr>
      <dsp:spPr>
        <a:xfrm>
          <a:off x="2947189" y="1863043"/>
          <a:ext cx="2435232" cy="1217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Применение вредных химических веществ</a:t>
          </a:r>
        </a:p>
      </dsp:txBody>
      <dsp:txXfrm>
        <a:off x="2947189" y="1863043"/>
        <a:ext cx="2435232" cy="1217616"/>
      </dsp:txXfrm>
    </dsp:sp>
    <dsp:sp modelId="{8EBFE676-CFF8-44A2-8C51-C6D50DFFC369}">
      <dsp:nvSpPr>
        <dsp:cNvPr id="0" name=""/>
        <dsp:cNvSpPr/>
      </dsp:nvSpPr>
      <dsp:spPr>
        <a:xfrm>
          <a:off x="5893820" y="1863043"/>
          <a:ext cx="2435232" cy="1217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Большая доля работ выполняемых вручную</a:t>
          </a:r>
        </a:p>
      </dsp:txBody>
      <dsp:txXfrm>
        <a:off x="5893820" y="1863043"/>
        <a:ext cx="2435232" cy="1217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000B-DB1C-4DCD-A3A5-A4DEFD461479}">
      <dsp:nvSpPr>
        <dsp:cNvPr id="0" name=""/>
        <dsp:cNvSpPr/>
      </dsp:nvSpPr>
      <dsp:spPr>
        <a:xfrm>
          <a:off x="3315580" y="2077"/>
          <a:ext cx="4973370" cy="1020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Артериальная гипертензия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Ишемическая болезнь сердца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Варикозное расширение вен нижних конечностей</a:t>
          </a:r>
        </a:p>
      </dsp:txBody>
      <dsp:txXfrm>
        <a:off x="3315580" y="2077"/>
        <a:ext cx="4973370" cy="1020171"/>
      </dsp:txXfrm>
    </dsp:sp>
    <dsp:sp modelId="{B2670490-9E59-4C2F-B6A9-08FAE4CF709D}">
      <dsp:nvSpPr>
        <dsp:cNvPr id="0" name=""/>
        <dsp:cNvSpPr/>
      </dsp:nvSpPr>
      <dsp:spPr>
        <a:xfrm>
          <a:off x="0" y="2077"/>
          <a:ext cx="3315580" cy="102017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Болезни органов кровообращения</a:t>
          </a:r>
        </a:p>
      </dsp:txBody>
      <dsp:txXfrm>
        <a:off x="0" y="2077"/>
        <a:ext cx="3315580" cy="1020171"/>
      </dsp:txXfrm>
    </dsp:sp>
    <dsp:sp modelId="{E55FDA7A-A1B3-4FF5-AB5E-0CC7F10FB6C1}">
      <dsp:nvSpPr>
        <dsp:cNvPr id="0" name=""/>
        <dsp:cNvSpPr/>
      </dsp:nvSpPr>
      <dsp:spPr>
        <a:xfrm>
          <a:off x="3315580" y="1124266"/>
          <a:ext cx="4973370" cy="1020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Хронические бронхиты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Заболевания верхних дыхательных путей аллергической и неаллергической природы</a:t>
          </a:r>
        </a:p>
      </dsp:txBody>
      <dsp:txXfrm>
        <a:off x="3315580" y="1124266"/>
        <a:ext cx="4973370" cy="1020171"/>
      </dsp:txXfrm>
    </dsp:sp>
    <dsp:sp modelId="{9BFA3CF7-0588-4B8A-9CDD-38E8947A2558}">
      <dsp:nvSpPr>
        <dsp:cNvPr id="0" name=""/>
        <dsp:cNvSpPr/>
      </dsp:nvSpPr>
      <dsp:spPr>
        <a:xfrm>
          <a:off x="0" y="1124266"/>
          <a:ext cx="3315580" cy="10201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Болезни органов дыхания</a:t>
          </a:r>
        </a:p>
      </dsp:txBody>
      <dsp:txXfrm>
        <a:off x="0" y="1124266"/>
        <a:ext cx="3315580" cy="1020171"/>
      </dsp:txXfrm>
    </dsp:sp>
    <dsp:sp modelId="{BDFE9016-2FCB-4490-9D89-A698FBCA00C7}">
      <dsp:nvSpPr>
        <dsp:cNvPr id="0" name=""/>
        <dsp:cNvSpPr/>
      </dsp:nvSpPr>
      <dsp:spPr>
        <a:xfrm>
          <a:off x="3315580" y="2246455"/>
          <a:ext cx="4973370" cy="1020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Заболевания женских половых органов (эрозии и полипы шейки матки, </a:t>
          </a:r>
          <a:r>
            <a:rPr lang="ru-RU" sz="1600" kern="1200" dirty="0" err="1"/>
            <a:t>кольпиты</a:t>
          </a:r>
          <a:r>
            <a:rPr lang="ru-RU" sz="1600" kern="1200" dirty="0"/>
            <a:t>, кисты яичников и др.)</a:t>
          </a:r>
        </a:p>
      </dsp:txBody>
      <dsp:txXfrm>
        <a:off x="3315580" y="2246455"/>
        <a:ext cx="4973370" cy="1020171"/>
      </dsp:txXfrm>
    </dsp:sp>
    <dsp:sp modelId="{EEAA0643-E379-4F3A-A745-DD953F4CAC9D}">
      <dsp:nvSpPr>
        <dsp:cNvPr id="0" name=""/>
        <dsp:cNvSpPr/>
      </dsp:nvSpPr>
      <dsp:spPr>
        <a:xfrm>
          <a:off x="0" y="2246455"/>
          <a:ext cx="3315580" cy="10201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Болезни мочеполовой системы</a:t>
          </a:r>
        </a:p>
      </dsp:txBody>
      <dsp:txXfrm>
        <a:off x="0" y="2246455"/>
        <a:ext cx="3315580" cy="1020171"/>
      </dsp:txXfrm>
    </dsp:sp>
    <dsp:sp modelId="{8CF1E19A-7D60-46BB-8EE5-29FB1CE2BFC0}">
      <dsp:nvSpPr>
        <dsp:cNvPr id="0" name=""/>
        <dsp:cNvSpPr/>
      </dsp:nvSpPr>
      <dsp:spPr>
        <a:xfrm>
          <a:off x="3318385" y="4392488"/>
          <a:ext cx="4970550" cy="5341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Миома матки</a:t>
          </a:r>
        </a:p>
      </dsp:txBody>
      <dsp:txXfrm>
        <a:off x="3318385" y="4392488"/>
        <a:ext cx="4970550" cy="534161"/>
      </dsp:txXfrm>
    </dsp:sp>
    <dsp:sp modelId="{EA1B4E22-9C1F-4D12-AF60-F41C81D20BAA}">
      <dsp:nvSpPr>
        <dsp:cNvPr id="0" name=""/>
        <dsp:cNvSpPr/>
      </dsp:nvSpPr>
      <dsp:spPr>
        <a:xfrm>
          <a:off x="0" y="4392488"/>
          <a:ext cx="3312342" cy="54764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Доброкачественные новообразования</a:t>
          </a:r>
        </a:p>
      </dsp:txBody>
      <dsp:txXfrm>
        <a:off x="0" y="4392488"/>
        <a:ext cx="3312342" cy="547648"/>
      </dsp:txXfrm>
    </dsp:sp>
    <dsp:sp modelId="{754B8422-F311-49C2-9089-2C3540E47806}">
      <dsp:nvSpPr>
        <dsp:cNvPr id="0" name=""/>
        <dsp:cNvSpPr/>
      </dsp:nvSpPr>
      <dsp:spPr>
        <a:xfrm>
          <a:off x="3315580" y="3384375"/>
          <a:ext cx="4973370" cy="1020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Пояснично-крестцовая радикулопатия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/>
            <a:t>Остеоартроз</a:t>
          </a:r>
          <a:r>
            <a:rPr lang="ru-RU" sz="1600" kern="1200" dirty="0"/>
            <a:t> коленных суставов и кистей рук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/>
            <a:t>Плечелопаточный</a:t>
          </a:r>
          <a:r>
            <a:rPr lang="ru-RU" sz="1600" kern="1200" dirty="0"/>
            <a:t> </a:t>
          </a:r>
          <a:r>
            <a:rPr lang="ru-RU" sz="1600" kern="1200" dirty="0" err="1"/>
            <a:t>периартроз</a:t>
          </a:r>
          <a:endParaRPr lang="ru-RU" sz="1600" kern="1200" dirty="0"/>
        </a:p>
      </dsp:txBody>
      <dsp:txXfrm>
        <a:off x="3315580" y="3384375"/>
        <a:ext cx="4973370" cy="1020171"/>
      </dsp:txXfrm>
    </dsp:sp>
    <dsp:sp modelId="{70E3B2AB-1228-447B-A938-ED2596AFF300}">
      <dsp:nvSpPr>
        <dsp:cNvPr id="0" name=""/>
        <dsp:cNvSpPr/>
      </dsp:nvSpPr>
      <dsp:spPr>
        <a:xfrm>
          <a:off x="0" y="3312371"/>
          <a:ext cx="3315580" cy="102017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Болезни костно-мышечной системы и соединительной ткани</a:t>
          </a:r>
        </a:p>
      </dsp:txBody>
      <dsp:txXfrm>
        <a:off x="0" y="3312371"/>
        <a:ext cx="3315580" cy="1020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000B-DB1C-4DCD-A3A5-A4DEFD461479}">
      <dsp:nvSpPr>
        <dsp:cNvPr id="0" name=""/>
        <dsp:cNvSpPr/>
      </dsp:nvSpPr>
      <dsp:spPr>
        <a:xfrm>
          <a:off x="2361862" y="1351"/>
          <a:ext cx="3542793" cy="10724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(</a:t>
          </a:r>
          <a:r>
            <a:rPr lang="en-US" sz="1700" kern="1200" dirty="0"/>
            <a:t>RR</a:t>
          </a:r>
          <a:r>
            <a:rPr lang="ru-RU" sz="1700" kern="1200" dirty="0"/>
            <a:t>=2,805; </a:t>
          </a:r>
          <a:r>
            <a:rPr lang="en-US" sz="1700" kern="1200" dirty="0"/>
            <a:t>EF</a:t>
          </a:r>
          <a:r>
            <a:rPr lang="ru-RU" sz="1700" kern="1200" dirty="0"/>
            <a:t>=64,4%; </a:t>
          </a:r>
          <a:r>
            <a:rPr lang="en-US" sz="1700" kern="1200" dirty="0"/>
            <a:t>CI</a:t>
          </a:r>
          <a:r>
            <a:rPr lang="ru-RU" sz="1700" kern="1200" dirty="0"/>
            <a:t>=1,498-5,253)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Высокая степень связи</a:t>
          </a:r>
        </a:p>
      </dsp:txBody>
      <dsp:txXfrm>
        <a:off x="2361862" y="1351"/>
        <a:ext cx="3542793" cy="1072486"/>
      </dsp:txXfrm>
    </dsp:sp>
    <dsp:sp modelId="{B2670490-9E59-4C2F-B6A9-08FAE4CF709D}">
      <dsp:nvSpPr>
        <dsp:cNvPr id="0" name=""/>
        <dsp:cNvSpPr/>
      </dsp:nvSpPr>
      <dsp:spPr>
        <a:xfrm>
          <a:off x="0" y="1351"/>
          <a:ext cx="2361862" cy="107248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Артериальная гипертензия</a:t>
          </a:r>
        </a:p>
      </dsp:txBody>
      <dsp:txXfrm>
        <a:off x="0" y="1351"/>
        <a:ext cx="2361862" cy="1072486"/>
      </dsp:txXfrm>
    </dsp:sp>
    <dsp:sp modelId="{E55FDA7A-A1B3-4FF5-AB5E-0CC7F10FB6C1}">
      <dsp:nvSpPr>
        <dsp:cNvPr id="0" name=""/>
        <dsp:cNvSpPr/>
      </dsp:nvSpPr>
      <dsp:spPr>
        <a:xfrm>
          <a:off x="2361862" y="1181087"/>
          <a:ext cx="3542793" cy="10724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(</a:t>
          </a:r>
          <a:r>
            <a:rPr lang="en-US" sz="1700" kern="1200" dirty="0"/>
            <a:t>RR</a:t>
          </a:r>
          <a:r>
            <a:rPr lang="ru-RU" sz="1700" kern="1200" dirty="0"/>
            <a:t>=2,290; </a:t>
          </a:r>
          <a:r>
            <a:rPr lang="en-US" sz="1700" kern="1200" dirty="0"/>
            <a:t>EF</a:t>
          </a:r>
          <a:r>
            <a:rPr lang="ru-RU" sz="1700" kern="1200" dirty="0"/>
            <a:t>=56%; </a:t>
          </a:r>
          <a:r>
            <a:rPr lang="en-US" sz="1700" kern="1200" dirty="0"/>
            <a:t>CI</a:t>
          </a:r>
          <a:r>
            <a:rPr lang="ru-RU" sz="1700" kern="1200" dirty="0"/>
            <a:t>=1,140-4,599)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Высокая степень связи</a:t>
          </a:r>
        </a:p>
      </dsp:txBody>
      <dsp:txXfrm>
        <a:off x="2361862" y="1181087"/>
        <a:ext cx="3542793" cy="1072486"/>
      </dsp:txXfrm>
    </dsp:sp>
    <dsp:sp modelId="{9BFA3CF7-0588-4B8A-9CDD-38E8947A2558}">
      <dsp:nvSpPr>
        <dsp:cNvPr id="0" name=""/>
        <dsp:cNvSpPr/>
      </dsp:nvSpPr>
      <dsp:spPr>
        <a:xfrm>
          <a:off x="0" y="1181087"/>
          <a:ext cx="2361862" cy="107248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Пояснично-крестцовая </a:t>
          </a:r>
          <a:r>
            <a:rPr lang="ru-RU" sz="2400" kern="1200" dirty="0" err="1"/>
            <a:t>радикулопатия</a:t>
          </a:r>
          <a:endParaRPr lang="ru-RU" sz="2400" kern="1200" dirty="0"/>
        </a:p>
      </dsp:txBody>
      <dsp:txXfrm>
        <a:off x="0" y="1181087"/>
        <a:ext cx="2361862" cy="1072486"/>
      </dsp:txXfrm>
    </dsp:sp>
    <dsp:sp modelId="{BDFE9016-2FCB-4490-9D89-A698FBCA00C7}">
      <dsp:nvSpPr>
        <dsp:cNvPr id="0" name=""/>
        <dsp:cNvSpPr/>
      </dsp:nvSpPr>
      <dsp:spPr>
        <a:xfrm>
          <a:off x="2361862" y="2360822"/>
          <a:ext cx="3542793" cy="10724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(</a:t>
          </a:r>
          <a:r>
            <a:rPr lang="en-US" sz="1700" kern="1200" dirty="0"/>
            <a:t>RR</a:t>
          </a:r>
          <a:r>
            <a:rPr lang="ru-RU" sz="1700" kern="1200" dirty="0"/>
            <a:t>=1,969; </a:t>
          </a:r>
          <a:r>
            <a:rPr lang="en-US" sz="1700" kern="1200" dirty="0"/>
            <a:t>EF</a:t>
          </a:r>
          <a:r>
            <a:rPr lang="ru-RU" sz="1700" kern="1200" dirty="0"/>
            <a:t>=49%; </a:t>
          </a:r>
          <a:r>
            <a:rPr lang="en-US" sz="1700" kern="1200" dirty="0"/>
            <a:t>CI</a:t>
          </a:r>
          <a:r>
            <a:rPr lang="ru-RU" sz="1700" kern="1200" dirty="0"/>
            <a:t>=0,988-3,926)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Средняя степень связи</a:t>
          </a:r>
        </a:p>
      </dsp:txBody>
      <dsp:txXfrm>
        <a:off x="2361862" y="2360822"/>
        <a:ext cx="3542793" cy="1072486"/>
      </dsp:txXfrm>
    </dsp:sp>
    <dsp:sp modelId="{EEAA0643-E379-4F3A-A745-DD953F4CAC9D}">
      <dsp:nvSpPr>
        <dsp:cNvPr id="0" name=""/>
        <dsp:cNvSpPr/>
      </dsp:nvSpPr>
      <dsp:spPr>
        <a:xfrm>
          <a:off x="0" y="2360822"/>
          <a:ext cx="2361862" cy="10724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Хронический бронхит</a:t>
          </a:r>
        </a:p>
      </dsp:txBody>
      <dsp:txXfrm>
        <a:off x="0" y="2360822"/>
        <a:ext cx="2361862" cy="1072486"/>
      </dsp:txXfrm>
    </dsp:sp>
    <dsp:sp modelId="{D9F2EE64-3B56-4AD5-B9CD-F67EC65F4BA1}">
      <dsp:nvSpPr>
        <dsp:cNvPr id="0" name=""/>
        <dsp:cNvSpPr/>
      </dsp:nvSpPr>
      <dsp:spPr>
        <a:xfrm>
          <a:off x="2361862" y="3540557"/>
          <a:ext cx="3542793" cy="10724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(</a:t>
          </a:r>
          <a:r>
            <a:rPr lang="en-US" sz="1700" kern="1200" dirty="0"/>
            <a:t>RR</a:t>
          </a:r>
          <a:r>
            <a:rPr lang="ru-RU" sz="1700" kern="1200" dirty="0"/>
            <a:t>=1,532; </a:t>
          </a:r>
          <a:r>
            <a:rPr lang="en-US" sz="1700" kern="1200" dirty="0"/>
            <a:t>EF</a:t>
          </a:r>
          <a:r>
            <a:rPr lang="ru-RU" sz="1700" kern="1200" dirty="0"/>
            <a:t>=34,7%; </a:t>
          </a:r>
          <a:r>
            <a:rPr lang="en-US" sz="1700" kern="1200" dirty="0"/>
            <a:t>CI</a:t>
          </a:r>
          <a:r>
            <a:rPr lang="ru-RU" sz="1700" kern="1200" dirty="0"/>
            <a:t>=0,682-3,442)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Средняя степень связи</a:t>
          </a:r>
        </a:p>
      </dsp:txBody>
      <dsp:txXfrm>
        <a:off x="2361862" y="3540557"/>
        <a:ext cx="3542793" cy="1072486"/>
      </dsp:txXfrm>
    </dsp:sp>
    <dsp:sp modelId="{C3B2AF68-D446-4A27-88CE-01DA25A5B99E}">
      <dsp:nvSpPr>
        <dsp:cNvPr id="0" name=""/>
        <dsp:cNvSpPr/>
      </dsp:nvSpPr>
      <dsp:spPr>
        <a:xfrm>
          <a:off x="0" y="3540557"/>
          <a:ext cx="2361862" cy="107248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Миома матки</a:t>
          </a:r>
        </a:p>
      </dsp:txBody>
      <dsp:txXfrm>
        <a:off x="0" y="3540557"/>
        <a:ext cx="2361862" cy="1072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AB1341-E558-4B37-B1B9-13C94327668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A841F7-C3C1-49A2-B7C5-79E22E18B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B22509-D4D8-4A58-9C20-288F31865257}" type="slidenum">
              <a:rPr lang="ru-RU" smtClean="0">
                <a:cs typeface="Arial" charset="0"/>
              </a:rPr>
              <a:pPr/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4F9BA-7EED-42B7-9F18-FAEF551E392D}" type="slidenum">
              <a:rPr lang="ru-RU" smtClean="0">
                <a:cs typeface="Arial" charset="0"/>
              </a:rPr>
              <a:pPr/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34FAC-AEF4-4586-BEC9-12A7E88ECEC8}" type="slidenum">
              <a:rPr lang="ru-RU" smtClean="0">
                <a:cs typeface="Arial" charset="0"/>
              </a:rPr>
              <a:pPr/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7AD4B-D202-45CA-99CA-1BCB3DBFB8AC}" type="slidenum">
              <a:rPr lang="ru-RU" smtClean="0">
                <a:cs typeface="Arial" charset="0"/>
              </a:rPr>
              <a:pPr/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4B363-B5CE-49BE-90B7-6B6EB03E10FD}" type="slidenum">
              <a:rPr lang="ru-RU" smtClean="0">
                <a:cs typeface="Arial" charset="0"/>
              </a:rPr>
              <a:pPr/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261DB5-D96A-46B7-9124-6FABA1520ED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2991C-77F8-4B42-81D2-D1B9C56C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5D88-4F31-4A70-9DCF-4BCD6CB4AD1B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0A09-F895-4B4C-82D1-6CACB892F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0D9E-EA41-46A8-AF89-D670A9E2234F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EAA7-77E9-4DED-9D14-A41248642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BBED-9060-43A1-B747-F9A5EC2F2F1D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86A9-0CFD-4FFD-A178-BEFAEFCB7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67E82-A7D1-4A80-99CE-3722F11CC577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9744C8-135C-41CF-A067-0B04645C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A669-E1F7-4C7D-AB27-3AAB3E0B297B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65D-B8EF-438D-85E0-8833D5D3B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C80F6A-3132-4DEF-BC3A-097BE3DDCB2F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8E096-8E9F-48AD-B78C-D21E50A43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112B-C44D-43C0-A845-28FD2F4117B5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376C-1B50-45C8-9A8F-C918E2EC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839673-E75B-4D67-A39B-4865CC8C787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DE82BC-5F39-45FE-8C11-8C4178F94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41F667-5F2C-402C-A560-E359DA0833BE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22A3C2-AFE6-4614-A0DE-BCEE61BB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A22727-6194-4113-968E-272639A74997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BDD0E-9E54-4804-A011-C6A5CA22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13AB409-3450-41B6-9C98-6449F7CDA626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55B4D860-9EC8-4044-BE87-2C135E554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7" r:id="rId2"/>
    <p:sldLayoutId id="2147483899" r:id="rId3"/>
    <p:sldLayoutId id="2147483896" r:id="rId4"/>
    <p:sldLayoutId id="2147483900" r:id="rId5"/>
    <p:sldLayoutId id="2147483895" r:id="rId6"/>
    <p:sldLayoutId id="2147483901" r:id="rId7"/>
    <p:sldLayoutId id="2147483902" r:id="rId8"/>
    <p:sldLayoutId id="2147483903" r:id="rId9"/>
    <p:sldLayoutId id="2147483894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268413"/>
            <a:ext cx="7867650" cy="3167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satMod val="130000"/>
                  </a:schemeClr>
                </a:solidFill>
              </a:rPr>
              <a:t>ОЦЕНКА УСЛОВИЙ ТРУДА И РИСКА НАРУШЕНИЙ ЗДОРОВЬЮ ОВОЩЕВОДОВ ЗАЩИЩЕННОГО ГРУНТА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425" y="4941888"/>
            <a:ext cx="8410575" cy="719137"/>
          </a:xfrm>
        </p:spPr>
        <p:txBody>
          <a:bodyPr>
            <a:normAutofit/>
          </a:bodyPr>
          <a:lstStyle/>
          <a:p>
            <a:pPr marL="26988" algn="ctr" eaLnBrk="1" hangingPunct="1"/>
            <a:r>
              <a:rPr lang="ru-RU" b="1" i="1">
                <a:solidFill>
                  <a:srgbClr val="320E04"/>
                </a:solidFill>
                <a:latin typeface="Arial" charset="0"/>
              </a:rPr>
              <a:t>                          </a:t>
            </a:r>
            <a:r>
              <a:rPr lang="ru-RU" b="1" i="1">
                <a:solidFill>
                  <a:srgbClr val="320E04"/>
                </a:solidFill>
              </a:rPr>
              <a:t>А.Г. Мигачева</a:t>
            </a:r>
          </a:p>
          <a:p>
            <a:pPr marL="26988" algn="ctr" eaLnBrk="1" hangingPunct="1"/>
            <a:endParaRPr lang="ru-RU" i="1">
              <a:solidFill>
                <a:srgbClr val="320E04"/>
              </a:solidFill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857250" y="260350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07F09"/>
              </a:buClr>
              <a:buSzPct val="70000"/>
            </a:pPr>
            <a:r>
              <a:rPr lang="ru-RU" b="1" i="1">
                <a:solidFill>
                  <a:srgbClr val="2B2B2B"/>
                </a:solidFill>
              </a:rPr>
              <a:t>Саратовский МНЦ гигиены ФБУН «</a:t>
            </a:r>
            <a:r>
              <a:rPr lang="ru-RU" altLang="ru-RU" b="1" i="1"/>
              <a:t>ФНЦ</a:t>
            </a:r>
            <a:r>
              <a:rPr lang="ru-RU" altLang="ru-RU"/>
              <a:t> </a:t>
            </a:r>
            <a:r>
              <a:rPr lang="ru-RU" altLang="ru-RU" b="1" i="1"/>
              <a:t>медико-профилактических технологий управления рисками здоровью населения»</a:t>
            </a:r>
            <a:endParaRPr lang="ru-RU" b="1" i="1"/>
          </a:p>
        </p:txBody>
      </p:sp>
      <p:sp>
        <p:nvSpPr>
          <p:cNvPr id="14340" name="Подзаголовок 2"/>
          <p:cNvSpPr>
            <a:spLocks/>
          </p:cNvSpPr>
          <p:nvPr/>
        </p:nvSpPr>
        <p:spPr bwMode="auto">
          <a:xfrm>
            <a:off x="611188" y="5949950"/>
            <a:ext cx="8410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buClr>
                <a:schemeClr val="accent1"/>
              </a:buClr>
              <a:buSzPct val="80000"/>
            </a:pPr>
            <a:r>
              <a:rPr lang="ru-RU" altLang="ru-RU" sz="1400" b="1">
                <a:latin typeface="Times New Roman" pitchFamily="18" charset="0"/>
              </a:rPr>
              <a:t>Научно-практическая конференция молодых ученых и специалистов «Гигиена, экология и риски здоровью в современных условиях» с международным участием </a:t>
            </a:r>
          </a:p>
          <a:p>
            <a:pPr marL="26988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400" b="1">
                <a:latin typeface="Times New Roman" pitchFamily="18" charset="0"/>
              </a:rPr>
              <a:t> Саратов, 13-15 апреля 2021 г.</a:t>
            </a:r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715375" cy="622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ОЦЕНКА МИКРОКЛИМАТА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5656" name="Group 56"/>
          <p:cNvGraphicFramePr>
            <a:graphicFrameLocks noGrp="1"/>
          </p:cNvGraphicFramePr>
          <p:nvPr>
            <p:ph idx="1"/>
          </p:nvPr>
        </p:nvGraphicFramePr>
        <p:xfrm>
          <a:off x="971550" y="908050"/>
          <a:ext cx="7993063" cy="5639118"/>
        </p:xfrm>
        <a:graphic>
          <a:graphicData uri="http://schemas.openxmlformats.org/drawingml/2006/table">
            <a:tbl>
              <a:tblPr/>
              <a:tblGrid>
                <a:gridCol w="154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85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Теплый период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7B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ТНС-индекс, °С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условий труда   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 2.2.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Накопление тепла в организм, ΔQt .c.,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кДж/кг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перегревания организма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 4.3.2755-10)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Выращивание и высадка рассады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25,7±1,5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22,8±1,2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растений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28,1±1,0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25,2±1,4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Умеренный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урожая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29,4±3,5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26,3±3,4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растениями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30,4±3,6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27,3±3,2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растений и обработка теплиц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33,6±0,9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29,0±1,2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Чрезвычайно 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920884" cy="49878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01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Холодный период года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Температура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воздуха, 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ТНС-индекс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°С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Класс условий труда по Р 2.2.2006-05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Накопление тепла в организм,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ΔQt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</a:t>
                      </a:r>
                      <a:r>
                        <a:rPr kumimoji="0" lang="ru-RU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кДж/кг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перегревания организма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 МУК 4.3.2755-10)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8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Выращивание и высадка рассады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27,6±0,4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25,5±0,2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Слабый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742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растений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22,8±0,4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Слабый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03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Сбор урожая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25,7±0,6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22,4±0,7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41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Уход за растениями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26,0±0,6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22,6±0,2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Умеренный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растений и обработка теплиц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17,2±2,7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Слабый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2988" y="260350"/>
            <a:ext cx="756126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ОЦЕНКА МИКРОКЛИМАТА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929687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     Загрязненность воздуха рабочей зоны</a:t>
            </a:r>
          </a:p>
        </p:txBody>
      </p:sp>
      <p:graphicFrame>
        <p:nvGraphicFramePr>
          <p:cNvPr id="24649" name="Group 73"/>
          <p:cNvGraphicFramePr>
            <a:graphicFrameLocks noGrp="1"/>
          </p:cNvGraphicFramePr>
          <p:nvPr>
            <p:ph idx="1"/>
          </p:nvPr>
        </p:nvGraphicFramePr>
        <p:xfrm>
          <a:off x="971550" y="908050"/>
          <a:ext cx="7993063" cy="5636133"/>
        </p:xfrm>
        <a:graphic>
          <a:graphicData uri="http://schemas.openxmlformats.org/drawingml/2006/table">
            <a:tbl>
              <a:tblPr/>
              <a:tblGrid>
                <a:gridCol w="21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975">
                <a:tc rowSpan="2"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химического вещества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ПДК по ГН 2.2.5.3532-18, единица измерения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уровни показателей факторов условий труда, выборочная средняя (М ±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условий труда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урожая и уход за растениями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растительной массы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6040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Углерод диоксид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27000/9000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Углерод оксид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5±0,84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О,О–Диметил-О-(4-нитрофенил)тиофосфат (метафос)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≤0,2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Диэтил[(диметоксифосфинодиоил)тио]бутандиоат (карбофос)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≤0,5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О,О-Диметил (1-гидрокси-2,2,2-трихлорэтил)-фосфонат (хлорофос)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≤0,5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Формальдегид,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0,69±0,07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Серы диоксид,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2,5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Азота диоксид,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0,6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Пыль растительного происхождения с примесью диоксида кремния от 2% до 10 %,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4,66±0,74 мг/м</a:t>
                      </a:r>
                      <a:r>
                        <a:rPr kumimoji="0" lang="ru-RU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>Оценка тяжести трудового процесса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>
            <p:ph idx="1"/>
          </p:nvPr>
        </p:nvGraphicFramePr>
        <p:xfrm>
          <a:off x="1042988" y="692150"/>
          <a:ext cx="7885112" cy="5908676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Показатели тяжести трудового процесса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Фактические уровни показателей по видам работ (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M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m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Выращивание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и высадка рассады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Формирование растений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Сбор урожая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и уход за растениями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Удаление растений, обработка теплиц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Физическая динамическая нагрузка при общей нагрузке, (кг·м)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6840±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240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1500±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4560±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26560±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1460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Масса поднимаемого и перемещаемого груза вручную (кг)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9±0,6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3±0,4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10±0,3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7±0,3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Стереотипные рабочие движения , раз за смену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11260±530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17360±870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19120±730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10160±580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Величина статической нагрузки за смену (кгс·с) 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28350±720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7320±140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11746±428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35940±812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Рабочая поза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(характеристика позы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 времени смены)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неудобная 53±5,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вынужденная 10±1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неудобная 30±3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неудобная 63±4,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вынужденная 15±2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неудобная 30±2,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вынужденная 10±1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Наклоны корпуса (вынужденные более 30°),  раз за смену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574±32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210±18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277±21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220±19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Перемещения в пространстве по горизонтали, км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4,1±0,4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3,2±0,2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4,4±0,5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3,8±0,3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Общая 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тяжести труда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Класс 3.3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Класс 3.2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Класс 3.2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Класс 3.2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42875"/>
            <a:ext cx="8072437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satMod val="130000"/>
                  </a:schemeClr>
                </a:solidFill>
              </a:rPr>
              <a:t>Общая гигиеническая оценка условий труда овощеводов по видам работ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1214438"/>
          <a:ext cx="7920879" cy="47040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4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96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Виды </a:t>
                      </a:r>
                    </a:p>
                    <a:p>
                      <a:pPr algn="ctr"/>
                      <a:r>
                        <a:rPr lang="ru-RU" dirty="0"/>
                        <a:t>работ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Факторы рабочей среды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Общая оценка условий труда</a:t>
                      </a:r>
                    </a:p>
                    <a:p>
                      <a:pPr algn="ctr"/>
                      <a:r>
                        <a:rPr lang="ru-RU" sz="1600" dirty="0"/>
                        <a:t>по Р 2.2.2006-05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Химичес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кий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Микрокли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мат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АПФД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Тяжесть труда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37">
                <a:tc>
                  <a:txBody>
                    <a:bodyPr/>
                    <a:lstStyle/>
                    <a:p>
                      <a:r>
                        <a:rPr lang="ru-RU" dirty="0"/>
                        <a:t>Высадка рассады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Формирование растений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482">
                <a:tc>
                  <a:txBody>
                    <a:bodyPr/>
                    <a:lstStyle/>
                    <a:p>
                      <a:r>
                        <a:rPr lang="ru-RU" baseline="0" dirty="0"/>
                        <a:t>Сбор урожая и у</a:t>
                      </a:r>
                      <a:r>
                        <a:rPr lang="ru-RU" dirty="0"/>
                        <a:t>ход</a:t>
                      </a:r>
                      <a:r>
                        <a:rPr lang="ru-RU" baseline="0" dirty="0"/>
                        <a:t> за растениями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Удаление растений и обработка теплиц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5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142875"/>
            <a:ext cx="80010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Априорная оценка профессионального риска в различные периоды работ 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686800" cy="4525963"/>
          </a:xfrm>
        </p:spPr>
        <p:txBody>
          <a:bodyPr/>
          <a:lstStyle/>
          <a:p>
            <a:pPr eaLnBrk="1" hangingPunct="1"/>
            <a:endParaRPr lang="ru-RU" sz="2400"/>
          </a:p>
          <a:p>
            <a:pPr eaLnBrk="1" hangingPunct="1">
              <a:buFont typeface="Wingdings 2" pitchFamily="18" charset="2"/>
              <a:buNone/>
            </a:pPr>
            <a:endParaRPr lang="ru-RU" sz="2400"/>
          </a:p>
        </p:txBody>
      </p:sp>
      <p:graphicFrame>
        <p:nvGraphicFramePr>
          <p:cNvPr id="29745" name="Group 49"/>
          <p:cNvGraphicFramePr>
            <a:graphicFrameLocks noGrp="1"/>
          </p:cNvGraphicFramePr>
          <p:nvPr/>
        </p:nvGraphicFramePr>
        <p:xfrm>
          <a:off x="1042988" y="1020763"/>
          <a:ext cx="7921625" cy="4876293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Виды работ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Продолжительность работ в годовом цикле, 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Класс условий труда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(по Р 2.2.2006-05)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Категория профессионального риска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Срочность мероприятий по снижению риска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Выращивание и высадка рассады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10,1-15,4%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3.3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Высокий (непереносимый)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Требуются неотложные меры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Формирование растений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15,9-19,2%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Средний (существенный)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Требуются меры в установленные сроки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Уход за растениями и сбор урожая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63-67,1%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Высокий (непереносимый)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Требуются неотложные меры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Удаление растений и обработка теплиц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3,6-5,7%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3.4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Очень высокий (непереносимый)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Работы нельзя начинать или продолжать до снижения риска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6868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Частота впервые выявленных в ходе ПМО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общесоматических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заболеваний 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(случаи на 100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обследованных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22" name="Объект 1"/>
          <p:cNvGraphicFramePr>
            <a:graphicFrameLocks/>
          </p:cNvGraphicFramePr>
          <p:nvPr/>
        </p:nvGraphicFramePr>
        <p:xfrm>
          <a:off x="395288" y="1196975"/>
          <a:ext cx="9247187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3" imgW="9638611" imgH="5688061" progId="Excel.Sheet.8">
                  <p:embed/>
                </p:oleObj>
              </mc:Choice>
              <mc:Fallback>
                <p:oleObj r:id="rId3" imgW="9638611" imgH="5688061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9247187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6868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Общая заболеваемость овощеводов по результатам ПМО                                                  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(случаи на 100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обследованных)</a:t>
            </a:r>
          </a:p>
        </p:txBody>
      </p:sp>
      <p:graphicFrame>
        <p:nvGraphicFramePr>
          <p:cNvPr id="31746" name="Диаграмма 5"/>
          <p:cNvGraphicFramePr>
            <a:graphicFrameLocks/>
          </p:cNvGraphicFramePr>
          <p:nvPr/>
        </p:nvGraphicFramePr>
        <p:xfrm>
          <a:off x="1042988" y="1484313"/>
          <a:ext cx="7805737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r:id="rId3" imgW="7803556" imgH="5175953" progId="Excel.Sheet.8">
                  <p:embed/>
                </p:oleObj>
              </mc:Choice>
              <mc:Fallback>
                <p:oleObj r:id="rId3" imgW="7803556" imgH="5175953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7805737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Хронические заболевания, выявленные </a:t>
            </a: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ходе ПМО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1236" y="1301205"/>
          <a:ext cx="8288951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Апостериорная оценка профессионального риска здоровью овощеводов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2658" y="1519532"/>
          <a:ext cx="5904656" cy="461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092280" y="1700808"/>
            <a:ext cx="1756611" cy="41881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/>
              <a:t>ПРОИЗВОДСТВЕННО ОБУСЛОВЛЕННЫЕ ЗАБОЛЕВАНИЯ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>
                <a:effectLst/>
                <a:latin typeface="Arial" charset="0"/>
              </a:rPr>
              <a:t>Актуальность исследований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технологии выращивания овощей в защищенном грунте.</a:t>
            </a:r>
          </a:p>
          <a:p>
            <a:pPr algn="just" eaLnBrk="1" hangingPunct="1">
              <a:defRPr/>
            </a:pP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промышленных мощностей и как следствие увеличение числа работников защищенного грунта.</a:t>
            </a:r>
          </a:p>
          <a:p>
            <a:pPr algn="just" eaLnBrk="1" hangingPunct="1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доли рабочих мест не соответствующих санитарно-гигиеническим требованиям по уровню воздействия на организм работников производственных факторов.</a:t>
            </a:r>
          </a:p>
          <a:p>
            <a:pPr algn="just" eaLnBrk="1" hangingPunct="1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уровень хронической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общесоматической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патологии и увеличение доли производственно обусловленных заболеваний, возникновение и развитие которых связано с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полифакторным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производственным воздействием.</a:t>
            </a:r>
          </a:p>
          <a:p>
            <a:pPr eaLnBrk="1" hangingPunct="1">
              <a:defRPr/>
            </a:pPr>
            <a:endParaRPr lang="ru-RU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Выводы: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971550" y="1285875"/>
            <a:ext cx="7886700" cy="5286375"/>
          </a:xfrm>
        </p:spPr>
        <p:txBody>
          <a:bodyPr/>
          <a:lstStyle/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Овощеводы защищенного грунта в течение всего годового производственного цикла подвержены воздействию вредных факторов производственной среды и трудового процесса (классы условий труда 3.2-3.4)</a:t>
            </a:r>
          </a:p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Сочетанное воздействие комплекса вредных производственных факторов является фактором риска для здоровья овощеводов, обусловливая развитие общесоматических производственно обусловленных заболеваний. </a:t>
            </a:r>
          </a:p>
          <a:p>
            <a:pPr algn="just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Приоритетными в комплексе профилактических мероприятий, направленных на сохранение здоровья овощеводов защищенного грунта, являются меры по оптимизации параметров микроклимата, снижению содержания вредных веществ в воздухе рабочей зоны, уменьшению тяжести трудового процесса.</a:t>
            </a:r>
            <a:endParaRPr lang="ru-RU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643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43010" name="Содержимое 11" descr="DSC0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268413"/>
            <a:ext cx="4073525" cy="2427287"/>
          </a:xfrm>
        </p:spPr>
      </p:pic>
      <p:pic>
        <p:nvPicPr>
          <p:cNvPr id="43011" name="Рисунок 5" descr="DSC059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268413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6" descr="DSC002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</a:rPr>
              <a:t>Изменение технологии выращивания овощей в защищенном грунте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7259" y="1204689"/>
          <a:ext cx="807292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971600" y="2204864"/>
          <a:ext cx="8172400" cy="114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979444" y="3444875"/>
          <a:ext cx="814550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880542" y="4953868"/>
          <a:ext cx="82444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Цель исследования: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/>
              <a:t>Гигиеническая оценка условий труда и риска нарушений здоровью овощеводов защищенного грунта.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исследований: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/>
              <a:t>Дать комплексную гигиеническую оценку условий труда и трудового процесса овощеводов защищенного грунта при выполнении основных видов работ в течение годового трудового цикла.</a:t>
            </a:r>
          </a:p>
          <a:p>
            <a:pPr eaLnBrk="1" hangingPunct="1"/>
            <a:r>
              <a:rPr lang="ru-RU" sz="2400" b="1"/>
              <a:t>Проанализировать и оценить влияние вредных условий труда на состояние здоровья овощеводов защищенного грунта по результатам ПМО</a:t>
            </a:r>
            <a:r>
              <a:rPr lang="ru-RU" sz="240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2400" b="1"/>
              <a:t>Разработать профилактические мероприятия по оздоровлению условий труда и сохранению здоровья овощеводов защищенного грунта.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948612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ИССЛЕДОВАНИЯ:</a:t>
            </a:r>
          </a:p>
        </p:txBody>
      </p:sp>
      <p:sp>
        <p:nvSpPr>
          <p:cNvPr id="22530" name="Содержимое 2"/>
          <p:cNvSpPr txBox="1">
            <a:spLocks/>
          </p:cNvSpPr>
          <p:nvPr/>
        </p:nvSpPr>
        <p:spPr bwMode="auto">
          <a:xfrm>
            <a:off x="1116013" y="836613"/>
            <a:ext cx="78486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/>
              <a:t>Исследования состояния воздушной среды (микроклимат в холодный и теплый периоды года, загрязнение воздуха рабочей зоны пылью и вредными химическими веществами) стандартными методиками (МУК 4.3.2756-10, ГОСТ 12.1.014-84  и др.)</a:t>
            </a:r>
            <a:endParaRPr lang="ru-RU" sz="2400">
              <a:solidFill>
                <a:srgbClr val="CF510B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/>
              <a:t>Оценка тяжести и напряженности трудового процесса выполнена с использованием хронометражных и профессиографических исследований.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/>
              <a:t>Состояние здоровья овощеводов изучено  по результатам периодических медицинских осмотров (ПМО).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/>
              <a:t>Оценка профессионального риска проведена по               Р 2.2.2006-05 и Р 2.2.1766-03.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>
                <a:effectLst/>
              </a:rPr>
              <a:t>Объем исследований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/>
              <a:t>4617 исследований факторов производственной среды;</a:t>
            </a:r>
          </a:p>
          <a:p>
            <a:pPr eaLnBrk="1" hangingPunct="1"/>
            <a:r>
              <a:rPr lang="ru-RU"/>
              <a:t>210 исследований трудового процесса;</a:t>
            </a:r>
          </a:p>
          <a:p>
            <a:pPr eaLnBrk="1" hangingPunct="1"/>
            <a:r>
              <a:rPr lang="ru-RU"/>
              <a:t>253 медицинские карты пациента (учетная форма №025/у);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заключительные акты периодических медицинских осмотров за пять лет.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28688"/>
            <a:ext cx="8459787" cy="4810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Продолжительность различных видов работ в течение годового трудового цикла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428604"/>
            <a:ext cx="7033414" cy="48101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6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РЕЗУЛЬТАТЫ ИССЛЕДОВАНИЙ</a:t>
            </a:r>
          </a:p>
        </p:txBody>
      </p:sp>
      <p:graphicFrame>
        <p:nvGraphicFramePr>
          <p:cNvPr id="19459" name="Диаграмма 4"/>
          <p:cNvGraphicFramePr>
            <a:graphicFrameLocks/>
          </p:cNvGraphicFramePr>
          <p:nvPr/>
        </p:nvGraphicFramePr>
        <p:xfrm>
          <a:off x="971550" y="1268413"/>
          <a:ext cx="36306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4" imgW="3627434" imgH="5255207" progId="Excel.Sheet.8">
                  <p:embed/>
                </p:oleObj>
              </mc:Choice>
              <mc:Fallback>
                <p:oleObj r:id="rId4" imgW="3627434" imgH="5255207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3630613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6016" y="1397000"/>
          <a:ext cx="410445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92150" y="6350"/>
          <a:ext cx="8329612" cy="321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Рисунок 7" descr="DSC0701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3284538"/>
            <a:ext cx="3214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8" descr="DSC0035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3357563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2662</TotalTime>
  <Words>1358</Words>
  <Application>Microsoft Macintosh PowerPoint</Application>
  <PresentationFormat>Экран (4:3)</PresentationFormat>
  <Paragraphs>340</Paragraphs>
  <Slides>21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Franklin Gothic Book</vt:lpstr>
      <vt:lpstr>Gill Sans MT</vt:lpstr>
      <vt:lpstr>Times New Roman</vt:lpstr>
      <vt:lpstr>Verdana</vt:lpstr>
      <vt:lpstr>Wingdings 2</vt:lpstr>
      <vt:lpstr>Солнцестояние</vt:lpstr>
      <vt:lpstr>Excel.Sheet.8</vt:lpstr>
      <vt:lpstr>ОЦЕНКА УСЛОВИЙ ТРУДА И РИСКА НАРУШЕНИЙ ЗДОРОВЬЮ ОВОЩЕВОДОВ ЗАЩИЩЕННОГО ГРУНТА</vt:lpstr>
      <vt:lpstr>Актуальность исследований</vt:lpstr>
      <vt:lpstr>Изменение технологии выращивания овощей в защищенном грунте</vt:lpstr>
      <vt:lpstr>Цель исследования:</vt:lpstr>
      <vt:lpstr>Задачи исследований:</vt:lpstr>
      <vt:lpstr>МЕТОДЫ ИССЛЕДОВАНИЯ:</vt:lpstr>
      <vt:lpstr>Объем исследований</vt:lpstr>
      <vt:lpstr>Продолжительность различных видов работ в течение годового трудового цикла</vt:lpstr>
      <vt:lpstr>Презентация PowerPoint</vt:lpstr>
      <vt:lpstr>  ОЦЕНКА МИКРОКЛИМАТА  </vt:lpstr>
      <vt:lpstr>Презентация PowerPoint</vt:lpstr>
      <vt:lpstr>     Загрязненность воздуха рабочей зоны</vt:lpstr>
      <vt:lpstr>Оценка тяжести трудового процесса </vt:lpstr>
      <vt:lpstr>Общая гигиеническая оценка условий труда овощеводов по видам работ</vt:lpstr>
      <vt:lpstr>Априорная оценка профессионального риска в различные периоды работ </vt:lpstr>
      <vt:lpstr>Частота впервые выявленных в ходе ПМО общесоматических  заболеваний  (случаи на 100 обследованных) </vt:lpstr>
      <vt:lpstr>Общая заболеваемость овощеводов по результатам ПМО                                                   (случаи на 100 обследованных)</vt:lpstr>
      <vt:lpstr>Хронические заболевания, выявленные в ходе ПМО</vt:lpstr>
      <vt:lpstr>Апостериорная оценка профессионального риска здоровью овощеводов </vt:lpstr>
      <vt:lpstr>Выводы:</vt:lpstr>
      <vt:lpstr>Благодарю за внимание!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гигиенические аспекты профессионального риска здоровью овощеводов защищенного грунта</dc:title>
  <dc:creator>1</dc:creator>
  <cp:lastModifiedBy>Microsoft Office User</cp:lastModifiedBy>
  <cp:revision>271</cp:revision>
  <dcterms:created xsi:type="dcterms:W3CDTF">2012-04-26T06:28:24Z</dcterms:created>
  <dcterms:modified xsi:type="dcterms:W3CDTF">2021-04-09T12:33:34Z</dcterms:modified>
</cp:coreProperties>
</file>