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7" r:id="rId4"/>
    <p:sldId id="291" r:id="rId5"/>
    <p:sldId id="296" r:id="rId6"/>
    <p:sldId id="295" r:id="rId7"/>
    <p:sldId id="280" r:id="rId8"/>
    <p:sldId id="278" r:id="rId9"/>
    <p:sldId id="279" r:id="rId10"/>
    <p:sldId id="283" r:id="rId11"/>
    <p:sldId id="29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howGuides="1">
      <p:cViewPr varScale="1">
        <p:scale>
          <a:sx n="52" d="100"/>
          <a:sy n="52" d="100"/>
        </p:scale>
        <p:origin x="208" y="1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45589-1EBE-4EE7-B2A8-EE27C2147E61}" type="doc">
      <dgm:prSet loTypeId="urn:microsoft.com/office/officeart/2005/8/layout/hierarchy5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A9D9DFA-FA59-4A7F-9FF9-63E038851E26}">
      <dgm:prSet phldrT="[Текст]" custT="1"/>
      <dgm:spPr/>
      <dgm:t>
        <a:bodyPr/>
        <a:lstStyle/>
        <a:p>
          <a:r>
            <a:rPr lang="ru-RU" sz="2400" b="1" dirty="0"/>
            <a:t>Оккультный гепатит В</a:t>
          </a:r>
        </a:p>
      </dgm:t>
    </dgm:pt>
    <dgm:pt modelId="{A1F55C7E-140E-45CF-A62E-8A939DC8D5BD}" type="parTrans" cxnId="{5EED4BFB-3CDE-4570-82F8-3361350EF650}">
      <dgm:prSet/>
      <dgm:spPr/>
      <dgm:t>
        <a:bodyPr/>
        <a:lstStyle/>
        <a:p>
          <a:endParaRPr lang="ru-RU" b="1"/>
        </a:p>
      </dgm:t>
    </dgm:pt>
    <dgm:pt modelId="{19E8DFD7-C096-4E98-B8D3-2311ADBCE5AB}" type="sibTrans" cxnId="{5EED4BFB-3CDE-4570-82F8-3361350EF650}">
      <dgm:prSet/>
      <dgm:spPr/>
      <dgm:t>
        <a:bodyPr/>
        <a:lstStyle/>
        <a:p>
          <a:endParaRPr lang="ru-RU" b="1"/>
        </a:p>
      </dgm:t>
    </dgm:pt>
    <dgm:pt modelId="{EFC5B891-F0FB-4C29-845B-AB67EFD0157B}">
      <dgm:prSet phldrT="[Текст]" custT="1"/>
      <dgm:spPr/>
      <dgm:t>
        <a:bodyPr/>
        <a:lstStyle/>
        <a:p>
          <a:r>
            <a:rPr lang="ru-RU" sz="1800" b="1" dirty="0"/>
            <a:t>Истинный</a:t>
          </a:r>
        </a:p>
      </dgm:t>
    </dgm:pt>
    <dgm:pt modelId="{A35427EF-F8DA-4A33-B02E-DAF840570418}" type="parTrans" cxnId="{B2B726FB-F5AD-4030-803E-5665B1609F1F}">
      <dgm:prSet/>
      <dgm:spPr/>
      <dgm:t>
        <a:bodyPr/>
        <a:lstStyle/>
        <a:p>
          <a:endParaRPr lang="ru-RU" b="1"/>
        </a:p>
      </dgm:t>
    </dgm:pt>
    <dgm:pt modelId="{C5245869-3B37-4BB7-8DAE-2A8961A5E24F}" type="sibTrans" cxnId="{B2B726FB-F5AD-4030-803E-5665B1609F1F}">
      <dgm:prSet/>
      <dgm:spPr/>
      <dgm:t>
        <a:bodyPr/>
        <a:lstStyle/>
        <a:p>
          <a:endParaRPr lang="ru-RU" b="1"/>
        </a:p>
      </dgm:t>
    </dgm:pt>
    <dgm:pt modelId="{795C6264-E047-424F-A7AF-9929506767E8}">
      <dgm:prSet phldrT="[Текст]" custT="1"/>
      <dgm:spPr/>
      <dgm:t>
        <a:bodyPr/>
        <a:lstStyle/>
        <a:p>
          <a:r>
            <a:rPr lang="ru-RU" sz="1600" b="1" dirty="0"/>
            <a:t>Мутация в </a:t>
          </a:r>
          <a:r>
            <a:rPr lang="en-US" sz="1600" b="1" dirty="0"/>
            <a:t>S</a:t>
          </a:r>
          <a:r>
            <a:rPr lang="ru-RU" sz="1600" b="1" dirty="0"/>
            <a:t>-гене</a:t>
          </a:r>
        </a:p>
      </dgm:t>
    </dgm:pt>
    <dgm:pt modelId="{17AA5626-04A4-4A55-8ADC-A1C1C5988457}" type="parTrans" cxnId="{BEB1FE67-11BB-4890-8A3C-A8F8E2C3A16A}">
      <dgm:prSet/>
      <dgm:spPr/>
      <dgm:t>
        <a:bodyPr/>
        <a:lstStyle/>
        <a:p>
          <a:endParaRPr lang="ru-RU" b="1"/>
        </a:p>
      </dgm:t>
    </dgm:pt>
    <dgm:pt modelId="{7A9C803E-D967-4C8F-93E7-1038E05F3CF9}" type="sibTrans" cxnId="{BEB1FE67-11BB-4890-8A3C-A8F8E2C3A16A}">
      <dgm:prSet/>
      <dgm:spPr/>
      <dgm:t>
        <a:bodyPr/>
        <a:lstStyle/>
        <a:p>
          <a:endParaRPr lang="ru-RU" b="1"/>
        </a:p>
      </dgm:t>
    </dgm:pt>
    <dgm:pt modelId="{AD64A20E-429E-4B6D-9F7E-14D7FC71E151}">
      <dgm:prSet custT="1"/>
      <dgm:spPr/>
      <dgm:t>
        <a:bodyPr/>
        <a:lstStyle/>
        <a:p>
          <a:r>
            <a:rPr lang="ru-RU" sz="1800" b="1" dirty="0"/>
            <a:t>Ложный</a:t>
          </a:r>
        </a:p>
      </dgm:t>
    </dgm:pt>
    <dgm:pt modelId="{B2DDB349-EE20-4FD0-88E8-97F3C6F46193}" type="parTrans" cxnId="{BDA1626A-6FF3-405A-B636-B2C8B66FEC83}">
      <dgm:prSet/>
      <dgm:spPr/>
      <dgm:t>
        <a:bodyPr/>
        <a:lstStyle/>
        <a:p>
          <a:endParaRPr lang="ru-RU" b="1"/>
        </a:p>
      </dgm:t>
    </dgm:pt>
    <dgm:pt modelId="{C1BC9321-B73B-4542-80C1-6607398988B7}" type="sibTrans" cxnId="{BDA1626A-6FF3-405A-B636-B2C8B66FEC83}">
      <dgm:prSet/>
      <dgm:spPr/>
      <dgm:t>
        <a:bodyPr/>
        <a:lstStyle/>
        <a:p>
          <a:endParaRPr lang="ru-RU" b="1"/>
        </a:p>
      </dgm:t>
    </dgm:pt>
    <dgm:pt modelId="{C0F73C8D-B16D-49F1-8687-AFDA6EEC5223}">
      <dgm:prSet custT="1"/>
      <dgm:spPr/>
      <dgm:t>
        <a:bodyPr/>
        <a:lstStyle/>
        <a:p>
          <a:r>
            <a:rPr lang="ru-RU" sz="1600" b="1" dirty="0" err="1"/>
            <a:t>Серонегативный</a:t>
          </a:r>
          <a:endParaRPr lang="ru-RU" sz="1600" b="1" dirty="0"/>
        </a:p>
      </dgm:t>
    </dgm:pt>
    <dgm:pt modelId="{D77B6C64-ADB5-443A-B7C6-A331E703538C}" type="parTrans" cxnId="{2B1B6908-E2D6-4E0F-8628-A85B0AB8E505}">
      <dgm:prSet/>
      <dgm:spPr/>
      <dgm:t>
        <a:bodyPr/>
        <a:lstStyle/>
        <a:p>
          <a:endParaRPr lang="ru-RU" b="1"/>
        </a:p>
      </dgm:t>
    </dgm:pt>
    <dgm:pt modelId="{FBE75836-5FC2-402B-B2E1-DAF7AF605E83}" type="sibTrans" cxnId="{2B1B6908-E2D6-4E0F-8628-A85B0AB8E505}">
      <dgm:prSet/>
      <dgm:spPr/>
      <dgm:t>
        <a:bodyPr/>
        <a:lstStyle/>
        <a:p>
          <a:endParaRPr lang="ru-RU" b="1"/>
        </a:p>
      </dgm:t>
    </dgm:pt>
    <dgm:pt modelId="{39994534-C96F-4B74-ADFC-233BCE7D8170}">
      <dgm:prSet custT="1"/>
      <dgm:spPr/>
      <dgm:t>
        <a:bodyPr/>
        <a:lstStyle/>
        <a:p>
          <a:r>
            <a:rPr lang="ru-RU" sz="1600" b="1" dirty="0" err="1"/>
            <a:t>Серопозитивный</a:t>
          </a:r>
          <a:endParaRPr lang="ru-RU" sz="1600" b="1" dirty="0"/>
        </a:p>
      </dgm:t>
    </dgm:pt>
    <dgm:pt modelId="{8D404A5A-24EC-4E62-96A7-F8215AC3A261}" type="parTrans" cxnId="{1D8974DC-45F9-41F0-B7D0-40DF38C1755B}">
      <dgm:prSet/>
      <dgm:spPr/>
      <dgm:t>
        <a:bodyPr/>
        <a:lstStyle/>
        <a:p>
          <a:endParaRPr lang="ru-RU" b="1"/>
        </a:p>
      </dgm:t>
    </dgm:pt>
    <dgm:pt modelId="{747EE7FA-4469-406C-A26E-4AD1D8106146}" type="sibTrans" cxnId="{1D8974DC-45F9-41F0-B7D0-40DF38C1755B}">
      <dgm:prSet/>
      <dgm:spPr/>
      <dgm:t>
        <a:bodyPr/>
        <a:lstStyle/>
        <a:p>
          <a:endParaRPr lang="ru-RU" b="1"/>
        </a:p>
      </dgm:t>
    </dgm:pt>
    <dgm:pt modelId="{156518D7-5894-4443-BBF5-59D036EA5771}">
      <dgm:prSet custT="1"/>
      <dgm:spPr/>
      <dgm:t>
        <a:bodyPr/>
        <a:lstStyle/>
        <a:p>
          <a:r>
            <a:rPr lang="ru-RU" sz="1600" b="0" dirty="0"/>
            <a:t>Исчезновение </a:t>
          </a:r>
          <a:r>
            <a:rPr lang="en-US" sz="1600" b="0" dirty="0" err="1"/>
            <a:t>HBsAg</a:t>
          </a:r>
          <a:r>
            <a:rPr lang="ru-RU" sz="1600" b="0" dirty="0"/>
            <a:t> после ОВГВ</a:t>
          </a:r>
        </a:p>
      </dgm:t>
    </dgm:pt>
    <dgm:pt modelId="{DF3431FF-ACAF-4ABA-A700-DA3F549BFDC4}" type="parTrans" cxnId="{A07769A2-C8F8-449F-9596-496C84D3B29A}">
      <dgm:prSet/>
      <dgm:spPr/>
      <dgm:t>
        <a:bodyPr/>
        <a:lstStyle/>
        <a:p>
          <a:endParaRPr lang="ru-RU" b="1"/>
        </a:p>
      </dgm:t>
    </dgm:pt>
    <dgm:pt modelId="{59595BA4-59E3-423C-9AFB-C1463938F266}" type="sibTrans" cxnId="{A07769A2-C8F8-449F-9596-496C84D3B29A}">
      <dgm:prSet/>
      <dgm:spPr/>
      <dgm:t>
        <a:bodyPr/>
        <a:lstStyle/>
        <a:p>
          <a:endParaRPr lang="ru-RU" b="1"/>
        </a:p>
      </dgm:t>
    </dgm:pt>
    <dgm:pt modelId="{80F48ACD-AC65-45AD-8F47-F8E1774CBFD1}">
      <dgm:prSet custT="1"/>
      <dgm:spPr/>
      <dgm:t>
        <a:bodyPr/>
        <a:lstStyle/>
        <a:p>
          <a:r>
            <a:rPr lang="ru-RU" sz="1600" b="0" dirty="0"/>
            <a:t>Исчезновение </a:t>
          </a:r>
          <a:r>
            <a:rPr lang="en-US" sz="1600" b="0" dirty="0" err="1"/>
            <a:t>HBsAg</a:t>
          </a:r>
          <a:r>
            <a:rPr lang="ru-RU" sz="1600" b="0" dirty="0"/>
            <a:t> в течение ХВГВ</a:t>
          </a:r>
        </a:p>
      </dgm:t>
    </dgm:pt>
    <dgm:pt modelId="{E708BD3B-7311-490C-B92A-68275BC3F818}" type="parTrans" cxnId="{EF0917F5-0D1B-40B0-BF51-5D70A8E356E5}">
      <dgm:prSet/>
      <dgm:spPr/>
      <dgm:t>
        <a:bodyPr/>
        <a:lstStyle/>
        <a:p>
          <a:endParaRPr lang="ru-RU" b="1"/>
        </a:p>
      </dgm:t>
    </dgm:pt>
    <dgm:pt modelId="{F6947707-FB21-40F3-9176-602628F6B4B3}" type="sibTrans" cxnId="{EF0917F5-0D1B-40B0-BF51-5D70A8E356E5}">
      <dgm:prSet/>
      <dgm:spPr/>
      <dgm:t>
        <a:bodyPr/>
        <a:lstStyle/>
        <a:p>
          <a:endParaRPr lang="ru-RU" b="1"/>
        </a:p>
      </dgm:t>
    </dgm:pt>
    <dgm:pt modelId="{4CCC9617-1FBC-4F55-9D4A-33FA303D4F5B}">
      <dgm:prSet custT="1"/>
      <dgm:spPr/>
      <dgm:t>
        <a:bodyPr/>
        <a:lstStyle/>
        <a:p>
          <a:r>
            <a:rPr lang="ru-RU" sz="1600" b="0" dirty="0"/>
            <a:t>Первично </a:t>
          </a:r>
          <a:r>
            <a:rPr lang="ru-RU" sz="1600" b="0" dirty="0" err="1"/>
            <a:t>серонегативный</a:t>
          </a:r>
          <a:endParaRPr lang="ru-RU" sz="1600" b="0" dirty="0"/>
        </a:p>
      </dgm:t>
    </dgm:pt>
    <dgm:pt modelId="{8B45D1B1-1E28-4109-A3E6-78141514397C}" type="parTrans" cxnId="{10566CC8-47F6-4D32-B1E8-2836EDE81D02}">
      <dgm:prSet/>
      <dgm:spPr/>
      <dgm:t>
        <a:bodyPr/>
        <a:lstStyle/>
        <a:p>
          <a:endParaRPr lang="ru-RU" b="1"/>
        </a:p>
      </dgm:t>
    </dgm:pt>
    <dgm:pt modelId="{08F2D70F-FCB5-4B72-A501-0F06F3759FA6}" type="sibTrans" cxnId="{10566CC8-47F6-4D32-B1E8-2836EDE81D02}">
      <dgm:prSet/>
      <dgm:spPr/>
      <dgm:t>
        <a:bodyPr/>
        <a:lstStyle/>
        <a:p>
          <a:endParaRPr lang="ru-RU" b="1"/>
        </a:p>
      </dgm:t>
    </dgm:pt>
    <dgm:pt modelId="{6EE8D524-4FB9-4A82-86B7-FEC3324C8927}">
      <dgm:prSet custT="1"/>
      <dgm:spPr/>
      <dgm:t>
        <a:bodyPr/>
        <a:lstStyle/>
        <a:p>
          <a:r>
            <a:rPr lang="ru-RU" sz="1600" b="0" dirty="0"/>
            <a:t>Постепенное исчезновение антител (в т.ч. </a:t>
          </a:r>
          <a:r>
            <a:rPr lang="en-US" sz="1600" b="0" dirty="0" err="1"/>
            <a:t>HBcorIgG</a:t>
          </a:r>
          <a:r>
            <a:rPr lang="en-US" sz="1600" b="0" dirty="0"/>
            <a:t>)</a:t>
          </a:r>
          <a:endParaRPr lang="ru-RU" sz="1600" b="0" dirty="0"/>
        </a:p>
      </dgm:t>
    </dgm:pt>
    <dgm:pt modelId="{28230BC9-7270-4677-87B2-9858E0D3C279}" type="parTrans" cxnId="{E897CA3F-DFA8-401F-9705-B4B9842288EB}">
      <dgm:prSet/>
      <dgm:spPr/>
      <dgm:t>
        <a:bodyPr/>
        <a:lstStyle/>
        <a:p>
          <a:endParaRPr lang="ru-RU" b="1"/>
        </a:p>
      </dgm:t>
    </dgm:pt>
    <dgm:pt modelId="{5317E0B2-53FE-4C6C-A7CB-2360F4EE5FC6}" type="sibTrans" cxnId="{E897CA3F-DFA8-401F-9705-B4B9842288EB}">
      <dgm:prSet/>
      <dgm:spPr/>
      <dgm:t>
        <a:bodyPr/>
        <a:lstStyle/>
        <a:p>
          <a:endParaRPr lang="ru-RU" b="1"/>
        </a:p>
      </dgm:t>
    </dgm:pt>
    <dgm:pt modelId="{A8B52EB8-FB3C-448F-8A1A-7748052FB7C8}" type="pres">
      <dgm:prSet presAssocID="{E6A45589-1EBE-4EE7-B2A8-EE27C2147E6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9E97C44-72C0-4283-B3FB-303D038D8A69}" type="pres">
      <dgm:prSet presAssocID="{E6A45589-1EBE-4EE7-B2A8-EE27C2147E61}" presName="hierFlow" presStyleCnt="0"/>
      <dgm:spPr/>
    </dgm:pt>
    <dgm:pt modelId="{C5C73FB3-35E6-4A7A-9052-AD508B42FFD5}" type="pres">
      <dgm:prSet presAssocID="{E6A45589-1EBE-4EE7-B2A8-EE27C2147E6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B2B03B2-970F-4D10-8090-DEBC54C59A50}" type="pres">
      <dgm:prSet presAssocID="{AA9D9DFA-FA59-4A7F-9FF9-63E038851E26}" presName="Name17" presStyleCnt="0"/>
      <dgm:spPr/>
    </dgm:pt>
    <dgm:pt modelId="{0C78F465-4A69-4CB0-8360-08E4927C940C}" type="pres">
      <dgm:prSet presAssocID="{AA9D9DFA-FA59-4A7F-9FF9-63E038851E26}" presName="level1Shape" presStyleLbl="node0" presStyleIdx="0" presStyleCnt="1" custScaleY="214038">
        <dgm:presLayoutVars>
          <dgm:chPref val="3"/>
        </dgm:presLayoutVars>
      </dgm:prSet>
      <dgm:spPr/>
    </dgm:pt>
    <dgm:pt modelId="{EC197C9C-08D5-4FBA-ABDD-C0F250EDA0A7}" type="pres">
      <dgm:prSet presAssocID="{AA9D9DFA-FA59-4A7F-9FF9-63E038851E26}" presName="hierChild2" presStyleCnt="0"/>
      <dgm:spPr/>
    </dgm:pt>
    <dgm:pt modelId="{6C28BD31-5F0F-44F0-BA05-548C5128673D}" type="pres">
      <dgm:prSet presAssocID="{A35427EF-F8DA-4A33-B02E-DAF840570418}" presName="Name25" presStyleLbl="parChTrans1D2" presStyleIdx="0" presStyleCnt="2"/>
      <dgm:spPr/>
    </dgm:pt>
    <dgm:pt modelId="{E0BBF8A6-A4DD-482C-83A8-3A511C981CB5}" type="pres">
      <dgm:prSet presAssocID="{A35427EF-F8DA-4A33-B02E-DAF840570418}" presName="connTx" presStyleLbl="parChTrans1D2" presStyleIdx="0" presStyleCnt="2"/>
      <dgm:spPr/>
    </dgm:pt>
    <dgm:pt modelId="{D1664651-A744-4396-8EE1-FC38EA03D67F}" type="pres">
      <dgm:prSet presAssocID="{EFC5B891-F0FB-4C29-845B-AB67EFD0157B}" presName="Name30" presStyleCnt="0"/>
      <dgm:spPr/>
    </dgm:pt>
    <dgm:pt modelId="{BF92942C-9F12-46E6-AF65-B8CC57B34F09}" type="pres">
      <dgm:prSet presAssocID="{EFC5B891-F0FB-4C29-845B-AB67EFD0157B}" presName="level2Shape" presStyleLbl="node2" presStyleIdx="0" presStyleCnt="2" custLinFactNeighborY="-80135"/>
      <dgm:spPr/>
    </dgm:pt>
    <dgm:pt modelId="{B9D0BE2E-7E42-4BFE-B068-B7ED1B231D7F}" type="pres">
      <dgm:prSet presAssocID="{EFC5B891-F0FB-4C29-845B-AB67EFD0157B}" presName="hierChild3" presStyleCnt="0"/>
      <dgm:spPr/>
    </dgm:pt>
    <dgm:pt modelId="{3B691021-FFFD-4E55-A22E-CCC76B2B6E2A}" type="pres">
      <dgm:prSet presAssocID="{D77B6C64-ADB5-443A-B7C6-A331E703538C}" presName="Name25" presStyleLbl="parChTrans1D3" presStyleIdx="0" presStyleCnt="3"/>
      <dgm:spPr/>
    </dgm:pt>
    <dgm:pt modelId="{9549E2AB-2E5B-4ED8-8B4C-A0F347817F74}" type="pres">
      <dgm:prSet presAssocID="{D77B6C64-ADB5-443A-B7C6-A331E703538C}" presName="connTx" presStyleLbl="parChTrans1D3" presStyleIdx="0" presStyleCnt="3"/>
      <dgm:spPr/>
    </dgm:pt>
    <dgm:pt modelId="{D0F5CA5C-6FDA-43B2-B430-EB620DA3FB8C}" type="pres">
      <dgm:prSet presAssocID="{C0F73C8D-B16D-49F1-8687-AFDA6EEC5223}" presName="Name30" presStyleCnt="0"/>
      <dgm:spPr/>
    </dgm:pt>
    <dgm:pt modelId="{38D39BFB-D581-45DF-AC30-0A29CCD04CAD}" type="pres">
      <dgm:prSet presAssocID="{C0F73C8D-B16D-49F1-8687-AFDA6EEC5223}" presName="level2Shape" presStyleLbl="node3" presStyleIdx="0" presStyleCnt="3" custLinFactNeighborY="-24544"/>
      <dgm:spPr/>
    </dgm:pt>
    <dgm:pt modelId="{BA9CB09A-8CC7-4376-9775-8EBA8AFF9054}" type="pres">
      <dgm:prSet presAssocID="{C0F73C8D-B16D-49F1-8687-AFDA6EEC5223}" presName="hierChild3" presStyleCnt="0"/>
      <dgm:spPr/>
    </dgm:pt>
    <dgm:pt modelId="{D0A01706-3701-4AF8-9F3E-F5B76843D84B}" type="pres">
      <dgm:prSet presAssocID="{8B45D1B1-1E28-4109-A3E6-78141514397C}" presName="Name25" presStyleLbl="parChTrans1D4" presStyleIdx="0" presStyleCnt="4"/>
      <dgm:spPr/>
    </dgm:pt>
    <dgm:pt modelId="{6F987125-2EC0-49FE-8633-8EEC97267699}" type="pres">
      <dgm:prSet presAssocID="{8B45D1B1-1E28-4109-A3E6-78141514397C}" presName="connTx" presStyleLbl="parChTrans1D4" presStyleIdx="0" presStyleCnt="4"/>
      <dgm:spPr/>
    </dgm:pt>
    <dgm:pt modelId="{2F4A8C88-3415-478B-8727-2967AD29141B}" type="pres">
      <dgm:prSet presAssocID="{4CCC9617-1FBC-4F55-9D4A-33FA303D4F5B}" presName="Name30" presStyleCnt="0"/>
      <dgm:spPr/>
    </dgm:pt>
    <dgm:pt modelId="{B520E228-8F61-4CD4-AB08-03C216D4A3D6}" type="pres">
      <dgm:prSet presAssocID="{4CCC9617-1FBC-4F55-9D4A-33FA303D4F5B}" presName="level2Shape" presStyleLbl="node4" presStyleIdx="0" presStyleCnt="4" custLinFactNeighborX="63" custLinFactNeighborY="-23933"/>
      <dgm:spPr/>
    </dgm:pt>
    <dgm:pt modelId="{B8024B1B-4F9E-4D5E-A44F-2424C06EA5E7}" type="pres">
      <dgm:prSet presAssocID="{4CCC9617-1FBC-4F55-9D4A-33FA303D4F5B}" presName="hierChild3" presStyleCnt="0"/>
      <dgm:spPr/>
    </dgm:pt>
    <dgm:pt modelId="{3D8E3AC9-DE19-4A0C-A3F6-5716A97240E1}" type="pres">
      <dgm:prSet presAssocID="{28230BC9-7270-4677-87B2-9858E0D3C279}" presName="Name25" presStyleLbl="parChTrans1D4" presStyleIdx="1" presStyleCnt="4"/>
      <dgm:spPr/>
    </dgm:pt>
    <dgm:pt modelId="{0AB1425D-D452-4C9C-9A0C-A780D5722BFE}" type="pres">
      <dgm:prSet presAssocID="{28230BC9-7270-4677-87B2-9858E0D3C279}" presName="connTx" presStyleLbl="parChTrans1D4" presStyleIdx="1" presStyleCnt="4"/>
      <dgm:spPr/>
    </dgm:pt>
    <dgm:pt modelId="{12DB6D03-8673-4BA8-8A1F-3E4A78817AAC}" type="pres">
      <dgm:prSet presAssocID="{6EE8D524-4FB9-4A82-86B7-FEC3324C8927}" presName="Name30" presStyleCnt="0"/>
      <dgm:spPr/>
    </dgm:pt>
    <dgm:pt modelId="{2AE747F6-18AC-4433-AFAC-E2673E39376B}" type="pres">
      <dgm:prSet presAssocID="{6EE8D524-4FB9-4A82-86B7-FEC3324C8927}" presName="level2Shape" presStyleLbl="node4" presStyleIdx="1" presStyleCnt="4" custLinFactNeighborY="-30806"/>
      <dgm:spPr/>
    </dgm:pt>
    <dgm:pt modelId="{390EDDCB-F442-4F3E-9E27-AC28A195F16C}" type="pres">
      <dgm:prSet presAssocID="{6EE8D524-4FB9-4A82-86B7-FEC3324C8927}" presName="hierChild3" presStyleCnt="0"/>
      <dgm:spPr/>
    </dgm:pt>
    <dgm:pt modelId="{495DAB0D-F065-4B97-93CA-D667E4F0CF4C}" type="pres">
      <dgm:prSet presAssocID="{8D404A5A-24EC-4E62-96A7-F8215AC3A261}" presName="Name25" presStyleLbl="parChTrans1D3" presStyleIdx="1" presStyleCnt="3"/>
      <dgm:spPr/>
    </dgm:pt>
    <dgm:pt modelId="{36589D67-5090-4ABB-8F3C-54061B987ABD}" type="pres">
      <dgm:prSet presAssocID="{8D404A5A-24EC-4E62-96A7-F8215AC3A261}" presName="connTx" presStyleLbl="parChTrans1D3" presStyleIdx="1" presStyleCnt="3"/>
      <dgm:spPr/>
    </dgm:pt>
    <dgm:pt modelId="{3F66D965-E66D-4118-84D2-20906CF96432}" type="pres">
      <dgm:prSet presAssocID="{39994534-C96F-4B74-ADFC-233BCE7D8170}" presName="Name30" presStyleCnt="0"/>
      <dgm:spPr/>
    </dgm:pt>
    <dgm:pt modelId="{F7A587E0-FC46-4ED2-AA07-A71F1CDE7E8A}" type="pres">
      <dgm:prSet presAssocID="{39994534-C96F-4B74-ADFC-233BCE7D8170}" presName="level2Shape" presStyleLbl="node3" presStyleIdx="1" presStyleCnt="3" custLinFactNeighborY="-40765"/>
      <dgm:spPr/>
    </dgm:pt>
    <dgm:pt modelId="{E173CA5D-19EB-41AB-B6C2-FE559D736C39}" type="pres">
      <dgm:prSet presAssocID="{39994534-C96F-4B74-ADFC-233BCE7D8170}" presName="hierChild3" presStyleCnt="0"/>
      <dgm:spPr/>
    </dgm:pt>
    <dgm:pt modelId="{70A8101F-3EDD-4CEE-A459-D0C2BDF5C469}" type="pres">
      <dgm:prSet presAssocID="{DF3431FF-ACAF-4ABA-A700-DA3F549BFDC4}" presName="Name25" presStyleLbl="parChTrans1D4" presStyleIdx="2" presStyleCnt="4"/>
      <dgm:spPr/>
    </dgm:pt>
    <dgm:pt modelId="{049DCABC-7551-47B5-AC54-9B678432F7D9}" type="pres">
      <dgm:prSet presAssocID="{DF3431FF-ACAF-4ABA-A700-DA3F549BFDC4}" presName="connTx" presStyleLbl="parChTrans1D4" presStyleIdx="2" presStyleCnt="4"/>
      <dgm:spPr/>
    </dgm:pt>
    <dgm:pt modelId="{8D616BD2-FC6D-4EC1-B8F7-679E1820CA4F}" type="pres">
      <dgm:prSet presAssocID="{156518D7-5894-4443-BBF5-59D036EA5771}" presName="Name30" presStyleCnt="0"/>
      <dgm:spPr/>
    </dgm:pt>
    <dgm:pt modelId="{42E68EFB-BD56-401D-81BE-2A5FA791B9BA}" type="pres">
      <dgm:prSet presAssocID="{156518D7-5894-4443-BBF5-59D036EA5771}" presName="level2Shape" presStyleLbl="node4" presStyleIdx="2" presStyleCnt="4" custLinFactNeighborY="-23900"/>
      <dgm:spPr/>
    </dgm:pt>
    <dgm:pt modelId="{80E33EA5-E312-4513-81FE-F98FF3333A77}" type="pres">
      <dgm:prSet presAssocID="{156518D7-5894-4443-BBF5-59D036EA5771}" presName="hierChild3" presStyleCnt="0"/>
      <dgm:spPr/>
    </dgm:pt>
    <dgm:pt modelId="{E3BA2C8D-5B68-4AB7-86B7-8C52F7FDCC08}" type="pres">
      <dgm:prSet presAssocID="{E708BD3B-7311-490C-B92A-68275BC3F818}" presName="Name25" presStyleLbl="parChTrans1D4" presStyleIdx="3" presStyleCnt="4"/>
      <dgm:spPr/>
    </dgm:pt>
    <dgm:pt modelId="{EA4E4E93-2FA7-42F8-8A60-E0932DC7E9D8}" type="pres">
      <dgm:prSet presAssocID="{E708BD3B-7311-490C-B92A-68275BC3F818}" presName="connTx" presStyleLbl="parChTrans1D4" presStyleIdx="3" presStyleCnt="4"/>
      <dgm:spPr/>
    </dgm:pt>
    <dgm:pt modelId="{6F9E06AB-FDB9-4966-B70B-A8E2E539AE7C}" type="pres">
      <dgm:prSet presAssocID="{80F48ACD-AC65-45AD-8F47-F8E1774CBFD1}" presName="Name30" presStyleCnt="0"/>
      <dgm:spPr/>
    </dgm:pt>
    <dgm:pt modelId="{7B64D595-4541-4BF3-8E5A-F70F31FCE42F}" type="pres">
      <dgm:prSet presAssocID="{80F48ACD-AC65-45AD-8F47-F8E1774CBFD1}" presName="level2Shape" presStyleLbl="node4" presStyleIdx="3" presStyleCnt="4" custLinFactNeighborY="-33249"/>
      <dgm:spPr/>
    </dgm:pt>
    <dgm:pt modelId="{AF728026-CEAA-4950-BE39-D85D134CC4D1}" type="pres">
      <dgm:prSet presAssocID="{80F48ACD-AC65-45AD-8F47-F8E1774CBFD1}" presName="hierChild3" presStyleCnt="0"/>
      <dgm:spPr/>
    </dgm:pt>
    <dgm:pt modelId="{B911AD28-9CCE-4EB7-A99D-7ED664DD9FE7}" type="pres">
      <dgm:prSet presAssocID="{B2DDB349-EE20-4FD0-88E8-97F3C6F46193}" presName="Name25" presStyleLbl="parChTrans1D2" presStyleIdx="1" presStyleCnt="2"/>
      <dgm:spPr/>
    </dgm:pt>
    <dgm:pt modelId="{6E27EC3F-6951-49A8-BC24-296FCD341BE0}" type="pres">
      <dgm:prSet presAssocID="{B2DDB349-EE20-4FD0-88E8-97F3C6F46193}" presName="connTx" presStyleLbl="parChTrans1D2" presStyleIdx="1" presStyleCnt="2"/>
      <dgm:spPr/>
    </dgm:pt>
    <dgm:pt modelId="{75919614-5D74-463E-8F93-734FB0379058}" type="pres">
      <dgm:prSet presAssocID="{AD64A20E-429E-4B6D-9F7E-14D7FC71E151}" presName="Name30" presStyleCnt="0"/>
      <dgm:spPr/>
    </dgm:pt>
    <dgm:pt modelId="{BCB3EEBA-F1C7-4B49-93BC-BFFDBA2D398C}" type="pres">
      <dgm:prSet presAssocID="{AD64A20E-429E-4B6D-9F7E-14D7FC71E151}" presName="level2Shape" presStyleLbl="node2" presStyleIdx="1" presStyleCnt="2" custLinFactNeighborY="14902"/>
      <dgm:spPr/>
    </dgm:pt>
    <dgm:pt modelId="{FF25847D-A6E2-4E82-B043-CF12F4790829}" type="pres">
      <dgm:prSet presAssocID="{AD64A20E-429E-4B6D-9F7E-14D7FC71E151}" presName="hierChild3" presStyleCnt="0"/>
      <dgm:spPr/>
    </dgm:pt>
    <dgm:pt modelId="{5DBF2EA6-6998-49BE-BF1A-D291227C21E2}" type="pres">
      <dgm:prSet presAssocID="{17AA5626-04A4-4A55-8ADC-A1C1C5988457}" presName="Name25" presStyleLbl="parChTrans1D3" presStyleIdx="2" presStyleCnt="3"/>
      <dgm:spPr/>
    </dgm:pt>
    <dgm:pt modelId="{3335E4A2-1A38-4014-BC6E-1ABB68112A6E}" type="pres">
      <dgm:prSet presAssocID="{17AA5626-04A4-4A55-8ADC-A1C1C5988457}" presName="connTx" presStyleLbl="parChTrans1D3" presStyleIdx="2" presStyleCnt="3"/>
      <dgm:spPr/>
    </dgm:pt>
    <dgm:pt modelId="{AF6B2045-85C4-4193-932B-4045FA120BDB}" type="pres">
      <dgm:prSet presAssocID="{795C6264-E047-424F-A7AF-9929506767E8}" presName="Name30" presStyleCnt="0"/>
      <dgm:spPr/>
    </dgm:pt>
    <dgm:pt modelId="{60E7EA79-F748-4F40-857C-26D7F31FFEE3}" type="pres">
      <dgm:prSet presAssocID="{795C6264-E047-424F-A7AF-9929506767E8}" presName="level2Shape" presStyleLbl="node3" presStyleIdx="2" presStyleCnt="3" custLinFactNeighborY="14902"/>
      <dgm:spPr/>
    </dgm:pt>
    <dgm:pt modelId="{4872769F-1B17-429B-A6A2-073CB04DB2E3}" type="pres">
      <dgm:prSet presAssocID="{795C6264-E047-424F-A7AF-9929506767E8}" presName="hierChild3" presStyleCnt="0"/>
      <dgm:spPr/>
    </dgm:pt>
    <dgm:pt modelId="{21FC7AE0-6249-49D4-B9EE-1E90CAE000BA}" type="pres">
      <dgm:prSet presAssocID="{E6A45589-1EBE-4EE7-B2A8-EE27C2147E61}" presName="bgShapesFlow" presStyleCnt="0"/>
      <dgm:spPr/>
    </dgm:pt>
  </dgm:ptLst>
  <dgm:cxnLst>
    <dgm:cxn modelId="{DAEE5F01-9CCD-4F04-9433-2793B52A6207}" type="presOf" srcId="{795C6264-E047-424F-A7AF-9929506767E8}" destId="{60E7EA79-F748-4F40-857C-26D7F31FFEE3}" srcOrd="0" destOrd="0" presId="urn:microsoft.com/office/officeart/2005/8/layout/hierarchy5"/>
    <dgm:cxn modelId="{55CB1803-4BEC-432E-88AB-5C407C95C0EE}" type="presOf" srcId="{28230BC9-7270-4677-87B2-9858E0D3C279}" destId="{3D8E3AC9-DE19-4A0C-A3F6-5716A97240E1}" srcOrd="0" destOrd="0" presId="urn:microsoft.com/office/officeart/2005/8/layout/hierarchy5"/>
    <dgm:cxn modelId="{2B1B6908-E2D6-4E0F-8628-A85B0AB8E505}" srcId="{EFC5B891-F0FB-4C29-845B-AB67EFD0157B}" destId="{C0F73C8D-B16D-49F1-8687-AFDA6EEC5223}" srcOrd="0" destOrd="0" parTransId="{D77B6C64-ADB5-443A-B7C6-A331E703538C}" sibTransId="{FBE75836-5FC2-402B-B2E1-DAF7AF605E83}"/>
    <dgm:cxn modelId="{1F49CA0C-50F9-4F65-A1DC-D1C1F7F705C5}" type="presOf" srcId="{EFC5B891-F0FB-4C29-845B-AB67EFD0157B}" destId="{BF92942C-9F12-46E6-AF65-B8CC57B34F09}" srcOrd="0" destOrd="0" presId="urn:microsoft.com/office/officeart/2005/8/layout/hierarchy5"/>
    <dgm:cxn modelId="{70F76A17-BF9D-4467-8CE2-530A9D11933C}" type="presOf" srcId="{8D404A5A-24EC-4E62-96A7-F8215AC3A261}" destId="{36589D67-5090-4ABB-8F3C-54061B987ABD}" srcOrd="1" destOrd="0" presId="urn:microsoft.com/office/officeart/2005/8/layout/hierarchy5"/>
    <dgm:cxn modelId="{A22B4818-81F1-4E46-AAE1-AB3C155C8A3E}" type="presOf" srcId="{E6A45589-1EBE-4EE7-B2A8-EE27C2147E61}" destId="{A8B52EB8-FB3C-448F-8A1A-7748052FB7C8}" srcOrd="0" destOrd="0" presId="urn:microsoft.com/office/officeart/2005/8/layout/hierarchy5"/>
    <dgm:cxn modelId="{CA72C021-FE8D-4F7E-898C-925082C6578D}" type="presOf" srcId="{4CCC9617-1FBC-4F55-9D4A-33FA303D4F5B}" destId="{B520E228-8F61-4CD4-AB08-03C216D4A3D6}" srcOrd="0" destOrd="0" presId="urn:microsoft.com/office/officeart/2005/8/layout/hierarchy5"/>
    <dgm:cxn modelId="{1BB3D326-104B-42F7-9EC6-10116832C94C}" type="presOf" srcId="{8D404A5A-24EC-4E62-96A7-F8215AC3A261}" destId="{495DAB0D-F065-4B97-93CA-D667E4F0CF4C}" srcOrd="0" destOrd="0" presId="urn:microsoft.com/office/officeart/2005/8/layout/hierarchy5"/>
    <dgm:cxn modelId="{E897CA3F-DFA8-401F-9705-B4B9842288EB}" srcId="{C0F73C8D-B16D-49F1-8687-AFDA6EEC5223}" destId="{6EE8D524-4FB9-4A82-86B7-FEC3324C8927}" srcOrd="1" destOrd="0" parTransId="{28230BC9-7270-4677-87B2-9858E0D3C279}" sibTransId="{5317E0B2-53FE-4C6C-A7CB-2360F4EE5FC6}"/>
    <dgm:cxn modelId="{59FE0449-3C82-4A1D-9FA0-972F432E6B2F}" type="presOf" srcId="{A35427EF-F8DA-4A33-B02E-DAF840570418}" destId="{6C28BD31-5F0F-44F0-BA05-548C5128673D}" srcOrd="0" destOrd="0" presId="urn:microsoft.com/office/officeart/2005/8/layout/hierarchy5"/>
    <dgm:cxn modelId="{DB889251-9C93-4282-A351-F357D1C46E46}" type="presOf" srcId="{B2DDB349-EE20-4FD0-88E8-97F3C6F46193}" destId="{6E27EC3F-6951-49A8-BC24-296FCD341BE0}" srcOrd="1" destOrd="0" presId="urn:microsoft.com/office/officeart/2005/8/layout/hierarchy5"/>
    <dgm:cxn modelId="{9884BF55-A1AF-4012-A8C4-845FB07374E7}" type="presOf" srcId="{17AA5626-04A4-4A55-8ADC-A1C1C5988457}" destId="{5DBF2EA6-6998-49BE-BF1A-D291227C21E2}" srcOrd="0" destOrd="0" presId="urn:microsoft.com/office/officeart/2005/8/layout/hierarchy5"/>
    <dgm:cxn modelId="{6324B95C-704B-4744-BDBF-BA6EAE49D6FE}" type="presOf" srcId="{D77B6C64-ADB5-443A-B7C6-A331E703538C}" destId="{3B691021-FFFD-4E55-A22E-CCC76B2B6E2A}" srcOrd="0" destOrd="0" presId="urn:microsoft.com/office/officeart/2005/8/layout/hierarchy5"/>
    <dgm:cxn modelId="{BEB1FE67-11BB-4890-8A3C-A8F8E2C3A16A}" srcId="{AD64A20E-429E-4B6D-9F7E-14D7FC71E151}" destId="{795C6264-E047-424F-A7AF-9929506767E8}" srcOrd="0" destOrd="0" parTransId="{17AA5626-04A4-4A55-8ADC-A1C1C5988457}" sibTransId="{7A9C803E-D967-4C8F-93E7-1038E05F3CF9}"/>
    <dgm:cxn modelId="{BDA1626A-6FF3-405A-B636-B2C8B66FEC83}" srcId="{AA9D9DFA-FA59-4A7F-9FF9-63E038851E26}" destId="{AD64A20E-429E-4B6D-9F7E-14D7FC71E151}" srcOrd="1" destOrd="0" parTransId="{B2DDB349-EE20-4FD0-88E8-97F3C6F46193}" sibTransId="{C1BC9321-B73B-4542-80C1-6607398988B7}"/>
    <dgm:cxn modelId="{07DCEC6D-0395-4155-B7CD-25DC45225D46}" type="presOf" srcId="{AD64A20E-429E-4B6D-9F7E-14D7FC71E151}" destId="{BCB3EEBA-F1C7-4B49-93BC-BFFDBA2D398C}" srcOrd="0" destOrd="0" presId="urn:microsoft.com/office/officeart/2005/8/layout/hierarchy5"/>
    <dgm:cxn modelId="{EDB17171-E1B4-4953-81EC-D95F47AFE7D2}" type="presOf" srcId="{B2DDB349-EE20-4FD0-88E8-97F3C6F46193}" destId="{B911AD28-9CCE-4EB7-A99D-7ED664DD9FE7}" srcOrd="0" destOrd="0" presId="urn:microsoft.com/office/officeart/2005/8/layout/hierarchy5"/>
    <dgm:cxn modelId="{CA1F2876-3C19-4FFB-B5D4-CA3250EDACB3}" type="presOf" srcId="{DF3431FF-ACAF-4ABA-A700-DA3F549BFDC4}" destId="{049DCABC-7551-47B5-AC54-9B678432F7D9}" srcOrd="1" destOrd="0" presId="urn:microsoft.com/office/officeart/2005/8/layout/hierarchy5"/>
    <dgm:cxn modelId="{972DF177-D7B3-4BB1-9EF7-C273D95F76DE}" type="presOf" srcId="{8B45D1B1-1E28-4109-A3E6-78141514397C}" destId="{D0A01706-3701-4AF8-9F3E-F5B76843D84B}" srcOrd="0" destOrd="0" presId="urn:microsoft.com/office/officeart/2005/8/layout/hierarchy5"/>
    <dgm:cxn modelId="{F5697983-5F87-4879-B843-1728889AB646}" type="presOf" srcId="{156518D7-5894-4443-BBF5-59D036EA5771}" destId="{42E68EFB-BD56-401D-81BE-2A5FA791B9BA}" srcOrd="0" destOrd="0" presId="urn:microsoft.com/office/officeart/2005/8/layout/hierarchy5"/>
    <dgm:cxn modelId="{209CD388-4AF5-4058-8303-38C35AA51BE3}" type="presOf" srcId="{A35427EF-F8DA-4A33-B02E-DAF840570418}" destId="{E0BBF8A6-A4DD-482C-83A8-3A511C981CB5}" srcOrd="1" destOrd="0" presId="urn:microsoft.com/office/officeart/2005/8/layout/hierarchy5"/>
    <dgm:cxn modelId="{A61B559A-3703-48D2-8385-96A01DA34D3F}" type="presOf" srcId="{6EE8D524-4FB9-4A82-86B7-FEC3324C8927}" destId="{2AE747F6-18AC-4433-AFAC-E2673E39376B}" srcOrd="0" destOrd="0" presId="urn:microsoft.com/office/officeart/2005/8/layout/hierarchy5"/>
    <dgm:cxn modelId="{A07769A2-C8F8-449F-9596-496C84D3B29A}" srcId="{39994534-C96F-4B74-ADFC-233BCE7D8170}" destId="{156518D7-5894-4443-BBF5-59D036EA5771}" srcOrd="0" destOrd="0" parTransId="{DF3431FF-ACAF-4ABA-A700-DA3F549BFDC4}" sibTransId="{59595BA4-59E3-423C-9AFB-C1463938F266}"/>
    <dgm:cxn modelId="{C5E926A5-3FD3-4FFB-89B9-16C12745CCC4}" type="presOf" srcId="{AA9D9DFA-FA59-4A7F-9FF9-63E038851E26}" destId="{0C78F465-4A69-4CB0-8360-08E4927C940C}" srcOrd="0" destOrd="0" presId="urn:microsoft.com/office/officeart/2005/8/layout/hierarchy5"/>
    <dgm:cxn modelId="{25BB87AC-AF18-4704-A1B3-108C54F975E8}" type="presOf" srcId="{8B45D1B1-1E28-4109-A3E6-78141514397C}" destId="{6F987125-2EC0-49FE-8633-8EEC97267699}" srcOrd="1" destOrd="0" presId="urn:microsoft.com/office/officeart/2005/8/layout/hierarchy5"/>
    <dgm:cxn modelId="{AB2959B4-788B-4DA3-A57A-C10501D457B0}" type="presOf" srcId="{28230BC9-7270-4677-87B2-9858E0D3C279}" destId="{0AB1425D-D452-4C9C-9A0C-A780D5722BFE}" srcOrd="1" destOrd="0" presId="urn:microsoft.com/office/officeart/2005/8/layout/hierarchy5"/>
    <dgm:cxn modelId="{6537CCB6-3D11-4A92-98C6-FB5C7A03E9BB}" type="presOf" srcId="{39994534-C96F-4B74-ADFC-233BCE7D8170}" destId="{F7A587E0-FC46-4ED2-AA07-A71F1CDE7E8A}" srcOrd="0" destOrd="0" presId="urn:microsoft.com/office/officeart/2005/8/layout/hierarchy5"/>
    <dgm:cxn modelId="{53752DBE-8129-4224-B118-451A771E22E0}" type="presOf" srcId="{17AA5626-04A4-4A55-8ADC-A1C1C5988457}" destId="{3335E4A2-1A38-4014-BC6E-1ABB68112A6E}" srcOrd="1" destOrd="0" presId="urn:microsoft.com/office/officeart/2005/8/layout/hierarchy5"/>
    <dgm:cxn modelId="{3B0728C5-14F5-4833-A1D8-0A9EFD80D8E6}" type="presOf" srcId="{E708BD3B-7311-490C-B92A-68275BC3F818}" destId="{EA4E4E93-2FA7-42F8-8A60-E0932DC7E9D8}" srcOrd="1" destOrd="0" presId="urn:microsoft.com/office/officeart/2005/8/layout/hierarchy5"/>
    <dgm:cxn modelId="{10566CC8-47F6-4D32-B1E8-2836EDE81D02}" srcId="{C0F73C8D-B16D-49F1-8687-AFDA6EEC5223}" destId="{4CCC9617-1FBC-4F55-9D4A-33FA303D4F5B}" srcOrd="0" destOrd="0" parTransId="{8B45D1B1-1E28-4109-A3E6-78141514397C}" sibTransId="{08F2D70F-FCB5-4B72-A501-0F06F3759FA6}"/>
    <dgm:cxn modelId="{0CC62CD0-0094-416E-AB4C-FE2FBD3E8ECD}" type="presOf" srcId="{DF3431FF-ACAF-4ABA-A700-DA3F549BFDC4}" destId="{70A8101F-3EDD-4CEE-A459-D0C2BDF5C469}" srcOrd="0" destOrd="0" presId="urn:microsoft.com/office/officeart/2005/8/layout/hierarchy5"/>
    <dgm:cxn modelId="{1D8974DC-45F9-41F0-B7D0-40DF38C1755B}" srcId="{EFC5B891-F0FB-4C29-845B-AB67EFD0157B}" destId="{39994534-C96F-4B74-ADFC-233BCE7D8170}" srcOrd="1" destOrd="0" parTransId="{8D404A5A-24EC-4E62-96A7-F8215AC3A261}" sibTransId="{747EE7FA-4469-406C-A26E-4AD1D8106146}"/>
    <dgm:cxn modelId="{916C2CEA-9A21-459B-8BFD-0AACD6887845}" type="presOf" srcId="{80F48ACD-AC65-45AD-8F47-F8E1774CBFD1}" destId="{7B64D595-4541-4BF3-8E5A-F70F31FCE42F}" srcOrd="0" destOrd="0" presId="urn:microsoft.com/office/officeart/2005/8/layout/hierarchy5"/>
    <dgm:cxn modelId="{6057B3EB-0FD9-4E0A-B277-9E92325EF265}" type="presOf" srcId="{C0F73C8D-B16D-49F1-8687-AFDA6EEC5223}" destId="{38D39BFB-D581-45DF-AC30-0A29CCD04CAD}" srcOrd="0" destOrd="0" presId="urn:microsoft.com/office/officeart/2005/8/layout/hierarchy5"/>
    <dgm:cxn modelId="{EB0B10F4-4E3B-4D52-97C3-9D8D46C09267}" type="presOf" srcId="{D77B6C64-ADB5-443A-B7C6-A331E703538C}" destId="{9549E2AB-2E5B-4ED8-8B4C-A0F347817F74}" srcOrd="1" destOrd="0" presId="urn:microsoft.com/office/officeart/2005/8/layout/hierarchy5"/>
    <dgm:cxn modelId="{EF0917F5-0D1B-40B0-BF51-5D70A8E356E5}" srcId="{39994534-C96F-4B74-ADFC-233BCE7D8170}" destId="{80F48ACD-AC65-45AD-8F47-F8E1774CBFD1}" srcOrd="1" destOrd="0" parTransId="{E708BD3B-7311-490C-B92A-68275BC3F818}" sibTransId="{F6947707-FB21-40F3-9176-602628F6B4B3}"/>
    <dgm:cxn modelId="{F0CB45F6-2964-4167-A4F5-DF80D01541E4}" type="presOf" srcId="{E708BD3B-7311-490C-B92A-68275BC3F818}" destId="{E3BA2C8D-5B68-4AB7-86B7-8C52F7FDCC08}" srcOrd="0" destOrd="0" presId="urn:microsoft.com/office/officeart/2005/8/layout/hierarchy5"/>
    <dgm:cxn modelId="{B2B726FB-F5AD-4030-803E-5665B1609F1F}" srcId="{AA9D9DFA-FA59-4A7F-9FF9-63E038851E26}" destId="{EFC5B891-F0FB-4C29-845B-AB67EFD0157B}" srcOrd="0" destOrd="0" parTransId="{A35427EF-F8DA-4A33-B02E-DAF840570418}" sibTransId="{C5245869-3B37-4BB7-8DAE-2A8961A5E24F}"/>
    <dgm:cxn modelId="{5EED4BFB-3CDE-4570-82F8-3361350EF650}" srcId="{E6A45589-1EBE-4EE7-B2A8-EE27C2147E61}" destId="{AA9D9DFA-FA59-4A7F-9FF9-63E038851E26}" srcOrd="0" destOrd="0" parTransId="{A1F55C7E-140E-45CF-A62E-8A939DC8D5BD}" sibTransId="{19E8DFD7-C096-4E98-B8D3-2311ADBCE5AB}"/>
    <dgm:cxn modelId="{472F8676-CD29-4F76-8D8B-F3214669D1C2}" type="presParOf" srcId="{A8B52EB8-FB3C-448F-8A1A-7748052FB7C8}" destId="{09E97C44-72C0-4283-B3FB-303D038D8A69}" srcOrd="0" destOrd="0" presId="urn:microsoft.com/office/officeart/2005/8/layout/hierarchy5"/>
    <dgm:cxn modelId="{BFAEEEE9-1BE9-482A-9DC8-AB16D026B095}" type="presParOf" srcId="{09E97C44-72C0-4283-B3FB-303D038D8A69}" destId="{C5C73FB3-35E6-4A7A-9052-AD508B42FFD5}" srcOrd="0" destOrd="0" presId="urn:microsoft.com/office/officeart/2005/8/layout/hierarchy5"/>
    <dgm:cxn modelId="{90D7BCBC-492F-4843-87C9-136B79B2590E}" type="presParOf" srcId="{C5C73FB3-35E6-4A7A-9052-AD508B42FFD5}" destId="{6B2B03B2-970F-4D10-8090-DEBC54C59A50}" srcOrd="0" destOrd="0" presId="urn:microsoft.com/office/officeart/2005/8/layout/hierarchy5"/>
    <dgm:cxn modelId="{8528168B-1D3F-439F-909A-D278362EB312}" type="presParOf" srcId="{6B2B03B2-970F-4D10-8090-DEBC54C59A50}" destId="{0C78F465-4A69-4CB0-8360-08E4927C940C}" srcOrd="0" destOrd="0" presId="urn:microsoft.com/office/officeart/2005/8/layout/hierarchy5"/>
    <dgm:cxn modelId="{25067EA3-0306-40DB-BAB6-5281C365B47F}" type="presParOf" srcId="{6B2B03B2-970F-4D10-8090-DEBC54C59A50}" destId="{EC197C9C-08D5-4FBA-ABDD-C0F250EDA0A7}" srcOrd="1" destOrd="0" presId="urn:microsoft.com/office/officeart/2005/8/layout/hierarchy5"/>
    <dgm:cxn modelId="{00FCFEE1-CA8B-46A1-BE0A-867A0614C787}" type="presParOf" srcId="{EC197C9C-08D5-4FBA-ABDD-C0F250EDA0A7}" destId="{6C28BD31-5F0F-44F0-BA05-548C5128673D}" srcOrd="0" destOrd="0" presId="urn:microsoft.com/office/officeart/2005/8/layout/hierarchy5"/>
    <dgm:cxn modelId="{915AD464-1A1E-4766-AA5B-3537FF1ACCA2}" type="presParOf" srcId="{6C28BD31-5F0F-44F0-BA05-548C5128673D}" destId="{E0BBF8A6-A4DD-482C-83A8-3A511C981CB5}" srcOrd="0" destOrd="0" presId="urn:microsoft.com/office/officeart/2005/8/layout/hierarchy5"/>
    <dgm:cxn modelId="{3F545B1C-80C4-4C90-B719-61C976E3C43E}" type="presParOf" srcId="{EC197C9C-08D5-4FBA-ABDD-C0F250EDA0A7}" destId="{D1664651-A744-4396-8EE1-FC38EA03D67F}" srcOrd="1" destOrd="0" presId="urn:microsoft.com/office/officeart/2005/8/layout/hierarchy5"/>
    <dgm:cxn modelId="{0A1114CE-D209-4E52-B1CB-FAC9F0647478}" type="presParOf" srcId="{D1664651-A744-4396-8EE1-FC38EA03D67F}" destId="{BF92942C-9F12-46E6-AF65-B8CC57B34F09}" srcOrd="0" destOrd="0" presId="urn:microsoft.com/office/officeart/2005/8/layout/hierarchy5"/>
    <dgm:cxn modelId="{18652145-DB15-4875-8935-62E5053E2721}" type="presParOf" srcId="{D1664651-A744-4396-8EE1-FC38EA03D67F}" destId="{B9D0BE2E-7E42-4BFE-B068-B7ED1B231D7F}" srcOrd="1" destOrd="0" presId="urn:microsoft.com/office/officeart/2005/8/layout/hierarchy5"/>
    <dgm:cxn modelId="{16D0D840-1EE0-431C-A4B6-C7CFB4DA0D59}" type="presParOf" srcId="{B9D0BE2E-7E42-4BFE-B068-B7ED1B231D7F}" destId="{3B691021-FFFD-4E55-A22E-CCC76B2B6E2A}" srcOrd="0" destOrd="0" presId="urn:microsoft.com/office/officeart/2005/8/layout/hierarchy5"/>
    <dgm:cxn modelId="{DEAB6F0A-CC0B-4D51-B0C2-12E5F3A0F3FD}" type="presParOf" srcId="{3B691021-FFFD-4E55-A22E-CCC76B2B6E2A}" destId="{9549E2AB-2E5B-4ED8-8B4C-A0F347817F74}" srcOrd="0" destOrd="0" presId="urn:microsoft.com/office/officeart/2005/8/layout/hierarchy5"/>
    <dgm:cxn modelId="{37990A8A-5BA7-417F-A283-F4540187276D}" type="presParOf" srcId="{B9D0BE2E-7E42-4BFE-B068-B7ED1B231D7F}" destId="{D0F5CA5C-6FDA-43B2-B430-EB620DA3FB8C}" srcOrd="1" destOrd="0" presId="urn:microsoft.com/office/officeart/2005/8/layout/hierarchy5"/>
    <dgm:cxn modelId="{782D4003-CEC1-4DDB-B4AE-A6DAD4C365E2}" type="presParOf" srcId="{D0F5CA5C-6FDA-43B2-B430-EB620DA3FB8C}" destId="{38D39BFB-D581-45DF-AC30-0A29CCD04CAD}" srcOrd="0" destOrd="0" presId="urn:microsoft.com/office/officeart/2005/8/layout/hierarchy5"/>
    <dgm:cxn modelId="{8DA89CF1-EB40-46FF-B5FB-CB7BEE1DC5C5}" type="presParOf" srcId="{D0F5CA5C-6FDA-43B2-B430-EB620DA3FB8C}" destId="{BA9CB09A-8CC7-4376-9775-8EBA8AFF9054}" srcOrd="1" destOrd="0" presId="urn:microsoft.com/office/officeart/2005/8/layout/hierarchy5"/>
    <dgm:cxn modelId="{D34CD3D0-98C6-4604-BBEA-79F03CC5BE98}" type="presParOf" srcId="{BA9CB09A-8CC7-4376-9775-8EBA8AFF9054}" destId="{D0A01706-3701-4AF8-9F3E-F5B76843D84B}" srcOrd="0" destOrd="0" presId="urn:microsoft.com/office/officeart/2005/8/layout/hierarchy5"/>
    <dgm:cxn modelId="{7DD825B8-B67C-4F83-8D73-601D55F0FC4C}" type="presParOf" srcId="{D0A01706-3701-4AF8-9F3E-F5B76843D84B}" destId="{6F987125-2EC0-49FE-8633-8EEC97267699}" srcOrd="0" destOrd="0" presId="urn:microsoft.com/office/officeart/2005/8/layout/hierarchy5"/>
    <dgm:cxn modelId="{16ADB80D-30EC-4135-AB8D-7CE4738F2CDB}" type="presParOf" srcId="{BA9CB09A-8CC7-4376-9775-8EBA8AFF9054}" destId="{2F4A8C88-3415-478B-8727-2967AD29141B}" srcOrd="1" destOrd="0" presId="urn:microsoft.com/office/officeart/2005/8/layout/hierarchy5"/>
    <dgm:cxn modelId="{6A86139D-3635-4380-9897-4EEFFF9AC675}" type="presParOf" srcId="{2F4A8C88-3415-478B-8727-2967AD29141B}" destId="{B520E228-8F61-4CD4-AB08-03C216D4A3D6}" srcOrd="0" destOrd="0" presId="urn:microsoft.com/office/officeart/2005/8/layout/hierarchy5"/>
    <dgm:cxn modelId="{46A9BCFA-E153-4FC1-B511-C04C944296FB}" type="presParOf" srcId="{2F4A8C88-3415-478B-8727-2967AD29141B}" destId="{B8024B1B-4F9E-4D5E-A44F-2424C06EA5E7}" srcOrd="1" destOrd="0" presId="urn:microsoft.com/office/officeart/2005/8/layout/hierarchy5"/>
    <dgm:cxn modelId="{2BF68EBB-0CAB-436B-B5D7-6BCEFF2464F3}" type="presParOf" srcId="{BA9CB09A-8CC7-4376-9775-8EBA8AFF9054}" destId="{3D8E3AC9-DE19-4A0C-A3F6-5716A97240E1}" srcOrd="2" destOrd="0" presId="urn:microsoft.com/office/officeart/2005/8/layout/hierarchy5"/>
    <dgm:cxn modelId="{79274872-9682-45DA-867D-C33B1A73B051}" type="presParOf" srcId="{3D8E3AC9-DE19-4A0C-A3F6-5716A97240E1}" destId="{0AB1425D-D452-4C9C-9A0C-A780D5722BFE}" srcOrd="0" destOrd="0" presId="urn:microsoft.com/office/officeart/2005/8/layout/hierarchy5"/>
    <dgm:cxn modelId="{BC4E4898-91A6-47FD-8EEE-4CA95BF468EB}" type="presParOf" srcId="{BA9CB09A-8CC7-4376-9775-8EBA8AFF9054}" destId="{12DB6D03-8673-4BA8-8A1F-3E4A78817AAC}" srcOrd="3" destOrd="0" presId="urn:microsoft.com/office/officeart/2005/8/layout/hierarchy5"/>
    <dgm:cxn modelId="{8074E28F-3C89-43D5-A205-82D22ECA0E2C}" type="presParOf" srcId="{12DB6D03-8673-4BA8-8A1F-3E4A78817AAC}" destId="{2AE747F6-18AC-4433-AFAC-E2673E39376B}" srcOrd="0" destOrd="0" presId="urn:microsoft.com/office/officeart/2005/8/layout/hierarchy5"/>
    <dgm:cxn modelId="{3217BFB8-7286-46C3-9E4F-FA8789DF8AC0}" type="presParOf" srcId="{12DB6D03-8673-4BA8-8A1F-3E4A78817AAC}" destId="{390EDDCB-F442-4F3E-9E27-AC28A195F16C}" srcOrd="1" destOrd="0" presId="urn:microsoft.com/office/officeart/2005/8/layout/hierarchy5"/>
    <dgm:cxn modelId="{13082991-A5F8-4FE4-852D-3542DCD9231A}" type="presParOf" srcId="{B9D0BE2E-7E42-4BFE-B068-B7ED1B231D7F}" destId="{495DAB0D-F065-4B97-93CA-D667E4F0CF4C}" srcOrd="2" destOrd="0" presId="urn:microsoft.com/office/officeart/2005/8/layout/hierarchy5"/>
    <dgm:cxn modelId="{B70DC8BD-1FC6-4DCA-B55A-0605B911FF15}" type="presParOf" srcId="{495DAB0D-F065-4B97-93CA-D667E4F0CF4C}" destId="{36589D67-5090-4ABB-8F3C-54061B987ABD}" srcOrd="0" destOrd="0" presId="urn:microsoft.com/office/officeart/2005/8/layout/hierarchy5"/>
    <dgm:cxn modelId="{6D64296F-C6B9-445E-9B23-E11E3D4EE8AE}" type="presParOf" srcId="{B9D0BE2E-7E42-4BFE-B068-B7ED1B231D7F}" destId="{3F66D965-E66D-4118-84D2-20906CF96432}" srcOrd="3" destOrd="0" presId="urn:microsoft.com/office/officeart/2005/8/layout/hierarchy5"/>
    <dgm:cxn modelId="{9AA2546B-B0DB-4274-B357-97BCAD07573B}" type="presParOf" srcId="{3F66D965-E66D-4118-84D2-20906CF96432}" destId="{F7A587E0-FC46-4ED2-AA07-A71F1CDE7E8A}" srcOrd="0" destOrd="0" presId="urn:microsoft.com/office/officeart/2005/8/layout/hierarchy5"/>
    <dgm:cxn modelId="{51D69723-D7B8-4DBD-A458-6E107A96C588}" type="presParOf" srcId="{3F66D965-E66D-4118-84D2-20906CF96432}" destId="{E173CA5D-19EB-41AB-B6C2-FE559D736C39}" srcOrd="1" destOrd="0" presId="urn:microsoft.com/office/officeart/2005/8/layout/hierarchy5"/>
    <dgm:cxn modelId="{EC27B5DA-A12E-4146-82EC-AC8CC667ABBF}" type="presParOf" srcId="{E173CA5D-19EB-41AB-B6C2-FE559D736C39}" destId="{70A8101F-3EDD-4CEE-A459-D0C2BDF5C469}" srcOrd="0" destOrd="0" presId="urn:microsoft.com/office/officeart/2005/8/layout/hierarchy5"/>
    <dgm:cxn modelId="{7D60C727-55D8-445E-AE11-36AB2FDDEDDC}" type="presParOf" srcId="{70A8101F-3EDD-4CEE-A459-D0C2BDF5C469}" destId="{049DCABC-7551-47B5-AC54-9B678432F7D9}" srcOrd="0" destOrd="0" presId="urn:microsoft.com/office/officeart/2005/8/layout/hierarchy5"/>
    <dgm:cxn modelId="{1EBDB79B-E732-4103-84D4-49E6F4BADA0A}" type="presParOf" srcId="{E173CA5D-19EB-41AB-B6C2-FE559D736C39}" destId="{8D616BD2-FC6D-4EC1-B8F7-679E1820CA4F}" srcOrd="1" destOrd="0" presId="urn:microsoft.com/office/officeart/2005/8/layout/hierarchy5"/>
    <dgm:cxn modelId="{2408B2E1-734C-4D28-9CA3-532098D23297}" type="presParOf" srcId="{8D616BD2-FC6D-4EC1-B8F7-679E1820CA4F}" destId="{42E68EFB-BD56-401D-81BE-2A5FA791B9BA}" srcOrd="0" destOrd="0" presId="urn:microsoft.com/office/officeart/2005/8/layout/hierarchy5"/>
    <dgm:cxn modelId="{B99C4ADD-D9C7-46AF-99E7-54770ACD83A1}" type="presParOf" srcId="{8D616BD2-FC6D-4EC1-B8F7-679E1820CA4F}" destId="{80E33EA5-E312-4513-81FE-F98FF3333A77}" srcOrd="1" destOrd="0" presId="urn:microsoft.com/office/officeart/2005/8/layout/hierarchy5"/>
    <dgm:cxn modelId="{AEA76944-D2D4-421B-BFDD-85C5014D7DB1}" type="presParOf" srcId="{E173CA5D-19EB-41AB-B6C2-FE559D736C39}" destId="{E3BA2C8D-5B68-4AB7-86B7-8C52F7FDCC08}" srcOrd="2" destOrd="0" presId="urn:microsoft.com/office/officeart/2005/8/layout/hierarchy5"/>
    <dgm:cxn modelId="{BAE543E2-1634-41F4-B614-367422C41CFB}" type="presParOf" srcId="{E3BA2C8D-5B68-4AB7-86B7-8C52F7FDCC08}" destId="{EA4E4E93-2FA7-42F8-8A60-E0932DC7E9D8}" srcOrd="0" destOrd="0" presId="urn:microsoft.com/office/officeart/2005/8/layout/hierarchy5"/>
    <dgm:cxn modelId="{D91C0960-EFCA-48A2-9240-82C073AF6CA5}" type="presParOf" srcId="{E173CA5D-19EB-41AB-B6C2-FE559D736C39}" destId="{6F9E06AB-FDB9-4966-B70B-A8E2E539AE7C}" srcOrd="3" destOrd="0" presId="urn:microsoft.com/office/officeart/2005/8/layout/hierarchy5"/>
    <dgm:cxn modelId="{9D2A197B-8FE2-4F50-8B18-EA7F6B410EA1}" type="presParOf" srcId="{6F9E06AB-FDB9-4966-B70B-A8E2E539AE7C}" destId="{7B64D595-4541-4BF3-8E5A-F70F31FCE42F}" srcOrd="0" destOrd="0" presId="urn:microsoft.com/office/officeart/2005/8/layout/hierarchy5"/>
    <dgm:cxn modelId="{400E1067-0AF4-4C3A-AEEE-66205DADE4A0}" type="presParOf" srcId="{6F9E06AB-FDB9-4966-B70B-A8E2E539AE7C}" destId="{AF728026-CEAA-4950-BE39-D85D134CC4D1}" srcOrd="1" destOrd="0" presId="urn:microsoft.com/office/officeart/2005/8/layout/hierarchy5"/>
    <dgm:cxn modelId="{016E0855-5E0D-45B3-904B-81A3371B85FD}" type="presParOf" srcId="{EC197C9C-08D5-4FBA-ABDD-C0F250EDA0A7}" destId="{B911AD28-9CCE-4EB7-A99D-7ED664DD9FE7}" srcOrd="2" destOrd="0" presId="urn:microsoft.com/office/officeart/2005/8/layout/hierarchy5"/>
    <dgm:cxn modelId="{E792FE0A-1C69-41E2-BA75-71E40D8834CB}" type="presParOf" srcId="{B911AD28-9CCE-4EB7-A99D-7ED664DD9FE7}" destId="{6E27EC3F-6951-49A8-BC24-296FCD341BE0}" srcOrd="0" destOrd="0" presId="urn:microsoft.com/office/officeart/2005/8/layout/hierarchy5"/>
    <dgm:cxn modelId="{0397196E-3224-4A3F-B235-73E2312C5DFE}" type="presParOf" srcId="{EC197C9C-08D5-4FBA-ABDD-C0F250EDA0A7}" destId="{75919614-5D74-463E-8F93-734FB0379058}" srcOrd="3" destOrd="0" presId="urn:microsoft.com/office/officeart/2005/8/layout/hierarchy5"/>
    <dgm:cxn modelId="{1680E33C-C229-449F-AB3B-5823AADB0355}" type="presParOf" srcId="{75919614-5D74-463E-8F93-734FB0379058}" destId="{BCB3EEBA-F1C7-4B49-93BC-BFFDBA2D398C}" srcOrd="0" destOrd="0" presId="urn:microsoft.com/office/officeart/2005/8/layout/hierarchy5"/>
    <dgm:cxn modelId="{5907CBF8-FCAC-4EC6-9B48-5C9DE7AE49E1}" type="presParOf" srcId="{75919614-5D74-463E-8F93-734FB0379058}" destId="{FF25847D-A6E2-4E82-B043-CF12F4790829}" srcOrd="1" destOrd="0" presId="urn:microsoft.com/office/officeart/2005/8/layout/hierarchy5"/>
    <dgm:cxn modelId="{9245F4CD-4566-4341-A4E9-F619807E0C88}" type="presParOf" srcId="{FF25847D-A6E2-4E82-B043-CF12F4790829}" destId="{5DBF2EA6-6998-49BE-BF1A-D291227C21E2}" srcOrd="0" destOrd="0" presId="urn:microsoft.com/office/officeart/2005/8/layout/hierarchy5"/>
    <dgm:cxn modelId="{840628ED-C2E7-42A3-A32E-57D9CD47B2A5}" type="presParOf" srcId="{5DBF2EA6-6998-49BE-BF1A-D291227C21E2}" destId="{3335E4A2-1A38-4014-BC6E-1ABB68112A6E}" srcOrd="0" destOrd="0" presId="urn:microsoft.com/office/officeart/2005/8/layout/hierarchy5"/>
    <dgm:cxn modelId="{3983E711-6D6A-4834-A6A5-FB208EAAEBC6}" type="presParOf" srcId="{FF25847D-A6E2-4E82-B043-CF12F4790829}" destId="{AF6B2045-85C4-4193-932B-4045FA120BDB}" srcOrd="1" destOrd="0" presId="urn:microsoft.com/office/officeart/2005/8/layout/hierarchy5"/>
    <dgm:cxn modelId="{2827CAEB-3A13-48A4-A14D-9A5461E0A26E}" type="presParOf" srcId="{AF6B2045-85C4-4193-932B-4045FA120BDB}" destId="{60E7EA79-F748-4F40-857C-26D7F31FFEE3}" srcOrd="0" destOrd="0" presId="urn:microsoft.com/office/officeart/2005/8/layout/hierarchy5"/>
    <dgm:cxn modelId="{3C00E7B4-629C-4DA3-BCA4-908614AC922A}" type="presParOf" srcId="{AF6B2045-85C4-4193-932B-4045FA120BDB}" destId="{4872769F-1B17-429B-A6A2-073CB04DB2E3}" srcOrd="1" destOrd="0" presId="urn:microsoft.com/office/officeart/2005/8/layout/hierarchy5"/>
    <dgm:cxn modelId="{40CACE60-75BB-4519-BA80-0378DE8CBF7E}" type="presParOf" srcId="{A8B52EB8-FB3C-448F-8A1A-7748052FB7C8}" destId="{21FC7AE0-6249-49D4-B9EE-1E90CAE000B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4AF347-4107-430C-9E6E-5566389FE3DF}" type="doc">
      <dgm:prSet loTypeId="urn:microsoft.com/office/officeart/2005/8/layout/radial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8D81B-17A9-429C-B760-AB1D6CEA4368}">
      <dgm:prSet phldrT="[Текст]" custT="1"/>
      <dgm:spPr/>
      <dgm:t>
        <a:bodyPr/>
        <a:lstStyle/>
        <a:p>
          <a:r>
            <a:rPr lang="ru-RU" sz="3600" dirty="0" err="1"/>
            <a:t>окГВ</a:t>
          </a:r>
          <a:endParaRPr lang="ru-RU" sz="3600" dirty="0"/>
        </a:p>
      </dgm:t>
    </dgm:pt>
    <dgm:pt modelId="{73D8F5E7-DDDC-4557-BE8E-3B59A0C7785F}" type="parTrans" cxnId="{DBDA2EDC-2848-43F2-A793-C98C857E4FA5}">
      <dgm:prSet/>
      <dgm:spPr/>
      <dgm:t>
        <a:bodyPr/>
        <a:lstStyle/>
        <a:p>
          <a:endParaRPr lang="ru-RU"/>
        </a:p>
      </dgm:t>
    </dgm:pt>
    <dgm:pt modelId="{AA6C20DA-C59D-4830-AB88-721A4E4B772C}" type="sibTrans" cxnId="{DBDA2EDC-2848-43F2-A793-C98C857E4FA5}">
      <dgm:prSet/>
      <dgm:spPr/>
      <dgm:t>
        <a:bodyPr/>
        <a:lstStyle/>
        <a:p>
          <a:endParaRPr lang="ru-RU"/>
        </a:p>
      </dgm:t>
    </dgm:pt>
    <dgm:pt modelId="{1C57A226-66A5-408C-8D60-9771FA946976}">
      <dgm:prSet phldrT="[Текст]" custT="1"/>
      <dgm:spPr/>
      <dgm:t>
        <a:bodyPr/>
        <a:lstStyle/>
        <a:p>
          <a:r>
            <a:rPr lang="en-US" sz="2400" b="0" i="0" u="none" strike="noStrike" dirty="0">
              <a:solidFill>
                <a:srgbClr val="000000"/>
              </a:solidFill>
              <a:effectLst/>
              <a:latin typeface="+mn-lt"/>
            </a:rPr>
            <a:t>anti-HBs</a:t>
          </a:r>
          <a:r>
            <a:rPr lang="en-US" sz="2400" b="1" i="0" u="none" strike="noStrike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endParaRPr lang="ru-RU" sz="2400" dirty="0">
            <a:latin typeface="+mn-lt"/>
          </a:endParaRPr>
        </a:p>
      </dgm:t>
    </dgm:pt>
    <dgm:pt modelId="{9FC92839-51ED-4E4A-BADD-46857C295248}" type="parTrans" cxnId="{3CDD3E28-CBE0-4689-BC51-48637FA26C08}">
      <dgm:prSet/>
      <dgm:spPr/>
      <dgm:t>
        <a:bodyPr/>
        <a:lstStyle/>
        <a:p>
          <a:endParaRPr lang="ru-RU"/>
        </a:p>
      </dgm:t>
    </dgm:pt>
    <dgm:pt modelId="{CF2D8ADF-BAC9-400C-9822-30F3186D6913}" type="sibTrans" cxnId="{3CDD3E28-CBE0-4689-BC51-48637FA26C08}">
      <dgm:prSet/>
      <dgm:spPr/>
      <dgm:t>
        <a:bodyPr/>
        <a:lstStyle/>
        <a:p>
          <a:endParaRPr lang="ru-RU"/>
        </a:p>
      </dgm:t>
    </dgm:pt>
    <dgm:pt modelId="{146216A8-A401-4471-B9B6-3224A6FD7ACE}">
      <dgm:prSet phldrT="[Текст]" custT="1"/>
      <dgm:spPr/>
      <dgm:t>
        <a:bodyPr/>
        <a:lstStyle/>
        <a:p>
          <a:r>
            <a:rPr lang="en-US" sz="2400" b="0" i="0" u="none" strike="noStrike" dirty="0" err="1">
              <a:solidFill>
                <a:srgbClr val="000000"/>
              </a:solidFill>
              <a:effectLst/>
              <a:latin typeface="+mn-lt"/>
            </a:rPr>
            <a:t>HBeAg</a:t>
          </a:r>
          <a:r>
            <a:rPr lang="en-US" sz="2400" b="1" i="0" u="none" strike="noStrike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endParaRPr lang="ru-RU" sz="2400" dirty="0">
            <a:latin typeface="+mn-lt"/>
          </a:endParaRPr>
        </a:p>
      </dgm:t>
    </dgm:pt>
    <dgm:pt modelId="{36837FCB-9378-44EA-87EF-3909D83723CF}" type="parTrans" cxnId="{1D13E851-DCE9-42DE-AA6E-95D0DE9170B2}">
      <dgm:prSet/>
      <dgm:spPr/>
      <dgm:t>
        <a:bodyPr/>
        <a:lstStyle/>
        <a:p>
          <a:endParaRPr lang="ru-RU"/>
        </a:p>
      </dgm:t>
    </dgm:pt>
    <dgm:pt modelId="{D376989F-10AE-4EC4-8F8F-DE2585BA2B86}" type="sibTrans" cxnId="{1D13E851-DCE9-42DE-AA6E-95D0DE9170B2}">
      <dgm:prSet/>
      <dgm:spPr/>
      <dgm:t>
        <a:bodyPr/>
        <a:lstStyle/>
        <a:p>
          <a:endParaRPr lang="ru-RU"/>
        </a:p>
      </dgm:t>
    </dgm:pt>
    <dgm:pt modelId="{B2041745-47CC-48F5-8440-7945EF4F1D83}">
      <dgm:prSet phldrT="[Текст]" custT="1"/>
      <dgm:spPr/>
      <dgm:t>
        <a:bodyPr/>
        <a:lstStyle/>
        <a:p>
          <a:r>
            <a:rPr lang="ru-RU" sz="2400" b="0" i="0" u="none" strike="noStrike" dirty="0">
              <a:solidFill>
                <a:srgbClr val="000000"/>
              </a:solidFill>
              <a:effectLst/>
              <a:latin typeface="+mn-lt"/>
            </a:rPr>
            <a:t>ДНК </a:t>
          </a:r>
          <a:r>
            <a:rPr lang="ru-RU" sz="2400" b="1" i="0" u="none" strike="noStrike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r>
            <a:rPr lang="ru-RU" sz="2400" dirty="0">
              <a:latin typeface="+mn-lt"/>
            </a:rPr>
            <a:t> </a:t>
          </a:r>
        </a:p>
      </dgm:t>
    </dgm:pt>
    <dgm:pt modelId="{A8F8D23A-4C34-408F-9EA3-1D6975C16D06}" type="parTrans" cxnId="{AAD95C78-CD20-48BE-B01F-D25DAB6FDDB4}">
      <dgm:prSet/>
      <dgm:spPr/>
      <dgm:t>
        <a:bodyPr/>
        <a:lstStyle/>
        <a:p>
          <a:endParaRPr lang="ru-RU"/>
        </a:p>
      </dgm:t>
    </dgm:pt>
    <dgm:pt modelId="{346E9FC0-2C37-46E9-9B44-62A22B01A018}" type="sibTrans" cxnId="{AAD95C78-CD20-48BE-B01F-D25DAB6FDDB4}">
      <dgm:prSet/>
      <dgm:spPr/>
      <dgm:t>
        <a:bodyPr/>
        <a:lstStyle/>
        <a:p>
          <a:endParaRPr lang="ru-RU"/>
        </a:p>
      </dgm:t>
    </dgm:pt>
    <dgm:pt modelId="{94378A70-1B85-44F4-9BF1-F49D3881A9B1}">
      <dgm:prSet phldrT="[Текст]" custT="1"/>
      <dgm:spPr>
        <a:solidFill>
          <a:srgbClr val="FF99CC">
            <a:alpha val="49804"/>
          </a:srgbClr>
        </a:solidFill>
      </dgm:spPr>
      <dgm:t>
        <a:bodyPr/>
        <a:lstStyle/>
        <a:p>
          <a:r>
            <a:rPr lang="en-US" sz="2400" b="0" i="0" u="none" strike="noStrike" dirty="0">
              <a:solidFill>
                <a:srgbClr val="000000"/>
              </a:solidFill>
              <a:effectLst/>
              <a:latin typeface="+mn-lt"/>
            </a:rPr>
            <a:t>HBsAg</a:t>
          </a:r>
          <a:r>
            <a:rPr lang="en-US" sz="2400" b="1" i="0" u="none" strike="noStrike" baseline="30000" dirty="0">
              <a:solidFill>
                <a:srgbClr val="000000"/>
              </a:solidFill>
              <a:effectLst/>
              <a:latin typeface="+mn-lt"/>
            </a:rPr>
            <a:t>-</a:t>
          </a:r>
          <a:endParaRPr lang="ru-RU" sz="2400" dirty="0">
            <a:latin typeface="+mn-lt"/>
          </a:endParaRPr>
        </a:p>
      </dgm:t>
    </dgm:pt>
    <dgm:pt modelId="{7B01823D-1C09-47A2-9370-2D46CDBEB1CF}" type="parTrans" cxnId="{992A547B-005E-437E-8B38-A9B9E1BA9B73}">
      <dgm:prSet/>
      <dgm:spPr/>
      <dgm:t>
        <a:bodyPr/>
        <a:lstStyle/>
        <a:p>
          <a:endParaRPr lang="ru-RU"/>
        </a:p>
      </dgm:t>
    </dgm:pt>
    <dgm:pt modelId="{088FF45F-35A9-4C17-A53E-1790276A5FEE}" type="sibTrans" cxnId="{992A547B-005E-437E-8B38-A9B9E1BA9B73}">
      <dgm:prSet/>
      <dgm:spPr/>
      <dgm:t>
        <a:bodyPr/>
        <a:lstStyle/>
        <a:p>
          <a:endParaRPr lang="ru-RU"/>
        </a:p>
      </dgm:t>
    </dgm:pt>
    <dgm:pt modelId="{B2798298-51B0-4A7C-8671-FCD9B3F1B4AF}">
      <dgm:prSet custT="1"/>
      <dgm:spPr/>
      <dgm:t>
        <a:bodyPr/>
        <a:lstStyle/>
        <a:p>
          <a:r>
            <a: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anti-H</a:t>
          </a:r>
          <a:r>
            <a:rPr lang="ru-RU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В</a:t>
          </a:r>
          <a:r>
            <a:rPr lang="en-US" sz="2400" b="0" i="0" u="none" strike="noStrike" dirty="0" err="1">
              <a:solidFill>
                <a:srgbClr val="000000"/>
              </a:solidFill>
              <a:effectLst/>
              <a:latin typeface="Arial" panose="020B0604020202020204" pitchFamily="34" charset="0"/>
            </a:rPr>
            <a:t>cor</a:t>
          </a:r>
          <a:r>
            <a:rPr lang="ru-RU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е</a:t>
          </a:r>
          <a:r>
            <a:rPr lang="en-US" sz="2400" b="1" i="0" u="none" strike="noStrike" baseline="300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-/+</a:t>
          </a:r>
          <a:r>
            <a:rPr lang="en-US" sz="2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 </a:t>
          </a:r>
          <a:endParaRPr lang="ru-RU" sz="2400" dirty="0"/>
        </a:p>
      </dgm:t>
    </dgm:pt>
    <dgm:pt modelId="{3DEDB24E-1169-4271-B979-A4AF963A6DB7}" type="parTrans" cxnId="{7883CE33-2C31-4744-BBD9-7460CDABF2E3}">
      <dgm:prSet/>
      <dgm:spPr/>
      <dgm:t>
        <a:bodyPr/>
        <a:lstStyle/>
        <a:p>
          <a:endParaRPr lang="ru-RU"/>
        </a:p>
      </dgm:t>
    </dgm:pt>
    <dgm:pt modelId="{0552CE27-715A-4FC0-AE12-B0D8D52C629E}" type="sibTrans" cxnId="{7883CE33-2C31-4744-BBD9-7460CDABF2E3}">
      <dgm:prSet/>
      <dgm:spPr/>
      <dgm:t>
        <a:bodyPr/>
        <a:lstStyle/>
        <a:p>
          <a:endParaRPr lang="ru-RU"/>
        </a:p>
      </dgm:t>
    </dgm:pt>
    <dgm:pt modelId="{12D84698-BCD0-42BD-8845-4BD22E76AFE6}" type="pres">
      <dgm:prSet presAssocID="{084AF347-4107-430C-9E6E-5566389FE3DF}" presName="composite" presStyleCnt="0">
        <dgm:presLayoutVars>
          <dgm:chMax val="1"/>
          <dgm:dir/>
          <dgm:resizeHandles val="exact"/>
        </dgm:presLayoutVars>
      </dgm:prSet>
      <dgm:spPr/>
    </dgm:pt>
    <dgm:pt modelId="{79048643-D882-4FD6-BCFA-B75CD7E924B6}" type="pres">
      <dgm:prSet presAssocID="{084AF347-4107-430C-9E6E-5566389FE3DF}" presName="radial" presStyleCnt="0">
        <dgm:presLayoutVars>
          <dgm:animLvl val="ctr"/>
        </dgm:presLayoutVars>
      </dgm:prSet>
      <dgm:spPr/>
    </dgm:pt>
    <dgm:pt modelId="{5C4E7661-1E39-4779-A339-B55A46EDA2CA}" type="pres">
      <dgm:prSet presAssocID="{DCC8D81B-17A9-429C-B760-AB1D6CEA4368}" presName="centerShape" presStyleLbl="vennNode1" presStyleIdx="0" presStyleCnt="6" custScaleX="84228" custScaleY="84228"/>
      <dgm:spPr/>
    </dgm:pt>
    <dgm:pt modelId="{340AFED3-0700-4AA7-82DA-CF395FC7F3AD}" type="pres">
      <dgm:prSet presAssocID="{1C57A226-66A5-408C-8D60-9771FA946976}" presName="node" presStyleLbl="vennNode1" presStyleIdx="1" presStyleCnt="6" custScaleX="161901" custScaleY="161901">
        <dgm:presLayoutVars>
          <dgm:bulletEnabled val="1"/>
        </dgm:presLayoutVars>
      </dgm:prSet>
      <dgm:spPr/>
    </dgm:pt>
    <dgm:pt modelId="{C503476F-2201-415A-8146-46CF0F84B621}" type="pres">
      <dgm:prSet presAssocID="{146216A8-A401-4471-B9B6-3224A6FD7ACE}" presName="node" presStyleLbl="vennNode1" presStyleIdx="2" presStyleCnt="6" custScaleX="161901" custScaleY="161901">
        <dgm:presLayoutVars>
          <dgm:bulletEnabled val="1"/>
        </dgm:presLayoutVars>
      </dgm:prSet>
      <dgm:spPr/>
    </dgm:pt>
    <dgm:pt modelId="{B4A204B1-3285-464F-B29B-06B5723721C6}" type="pres">
      <dgm:prSet presAssocID="{B2041745-47CC-48F5-8440-7945EF4F1D83}" presName="node" presStyleLbl="vennNode1" presStyleIdx="3" presStyleCnt="6" custScaleX="161901" custScaleY="161901">
        <dgm:presLayoutVars>
          <dgm:bulletEnabled val="1"/>
        </dgm:presLayoutVars>
      </dgm:prSet>
      <dgm:spPr/>
    </dgm:pt>
    <dgm:pt modelId="{56A411C6-6AAC-4947-8C0D-3E85DE6EB9FC}" type="pres">
      <dgm:prSet presAssocID="{94378A70-1B85-44F4-9BF1-F49D3881A9B1}" presName="node" presStyleLbl="vennNode1" presStyleIdx="4" presStyleCnt="6" custScaleX="161901" custScaleY="161901">
        <dgm:presLayoutVars>
          <dgm:bulletEnabled val="1"/>
        </dgm:presLayoutVars>
      </dgm:prSet>
      <dgm:spPr/>
    </dgm:pt>
    <dgm:pt modelId="{B5B8D97A-EFBE-49F9-B723-8F2A1253E7D7}" type="pres">
      <dgm:prSet presAssocID="{B2798298-51B0-4A7C-8671-FCD9B3F1B4AF}" presName="node" presStyleLbl="vennNode1" presStyleIdx="5" presStyleCnt="6" custScaleX="161901" custScaleY="161901">
        <dgm:presLayoutVars>
          <dgm:bulletEnabled val="1"/>
        </dgm:presLayoutVars>
      </dgm:prSet>
      <dgm:spPr/>
    </dgm:pt>
  </dgm:ptLst>
  <dgm:cxnLst>
    <dgm:cxn modelId="{06B2CA0A-EED1-487F-8048-457EDF636A55}" type="presOf" srcId="{1C57A226-66A5-408C-8D60-9771FA946976}" destId="{340AFED3-0700-4AA7-82DA-CF395FC7F3AD}" srcOrd="0" destOrd="0" presId="urn:microsoft.com/office/officeart/2005/8/layout/radial3"/>
    <dgm:cxn modelId="{C8F18F12-CD21-4BF0-B6DD-8456B715F9A2}" type="presOf" srcId="{146216A8-A401-4471-B9B6-3224A6FD7ACE}" destId="{C503476F-2201-415A-8146-46CF0F84B621}" srcOrd="0" destOrd="0" presId="urn:microsoft.com/office/officeart/2005/8/layout/radial3"/>
    <dgm:cxn modelId="{3CDD3E28-CBE0-4689-BC51-48637FA26C08}" srcId="{DCC8D81B-17A9-429C-B760-AB1D6CEA4368}" destId="{1C57A226-66A5-408C-8D60-9771FA946976}" srcOrd="0" destOrd="0" parTransId="{9FC92839-51ED-4E4A-BADD-46857C295248}" sibTransId="{CF2D8ADF-BAC9-400C-9822-30F3186D6913}"/>
    <dgm:cxn modelId="{9C187C2B-20C5-4F0A-8B3A-3F43F5B2BDCE}" type="presOf" srcId="{B2041745-47CC-48F5-8440-7945EF4F1D83}" destId="{B4A204B1-3285-464F-B29B-06B5723721C6}" srcOrd="0" destOrd="0" presId="urn:microsoft.com/office/officeart/2005/8/layout/radial3"/>
    <dgm:cxn modelId="{7883CE33-2C31-4744-BBD9-7460CDABF2E3}" srcId="{DCC8D81B-17A9-429C-B760-AB1D6CEA4368}" destId="{B2798298-51B0-4A7C-8671-FCD9B3F1B4AF}" srcOrd="4" destOrd="0" parTransId="{3DEDB24E-1169-4271-B979-A4AF963A6DB7}" sibTransId="{0552CE27-715A-4FC0-AE12-B0D8D52C629E}"/>
    <dgm:cxn modelId="{1D13E851-DCE9-42DE-AA6E-95D0DE9170B2}" srcId="{DCC8D81B-17A9-429C-B760-AB1D6CEA4368}" destId="{146216A8-A401-4471-B9B6-3224A6FD7ACE}" srcOrd="1" destOrd="0" parTransId="{36837FCB-9378-44EA-87EF-3909D83723CF}" sibTransId="{D376989F-10AE-4EC4-8F8F-DE2585BA2B86}"/>
    <dgm:cxn modelId="{F887D552-F723-4360-8950-6C575B834406}" type="presOf" srcId="{94378A70-1B85-44F4-9BF1-F49D3881A9B1}" destId="{56A411C6-6AAC-4947-8C0D-3E85DE6EB9FC}" srcOrd="0" destOrd="0" presId="urn:microsoft.com/office/officeart/2005/8/layout/radial3"/>
    <dgm:cxn modelId="{AAD95C78-CD20-48BE-B01F-D25DAB6FDDB4}" srcId="{DCC8D81B-17A9-429C-B760-AB1D6CEA4368}" destId="{B2041745-47CC-48F5-8440-7945EF4F1D83}" srcOrd="2" destOrd="0" parTransId="{A8F8D23A-4C34-408F-9EA3-1D6975C16D06}" sibTransId="{346E9FC0-2C37-46E9-9B44-62A22B01A018}"/>
    <dgm:cxn modelId="{992A547B-005E-437E-8B38-A9B9E1BA9B73}" srcId="{DCC8D81B-17A9-429C-B760-AB1D6CEA4368}" destId="{94378A70-1B85-44F4-9BF1-F49D3881A9B1}" srcOrd="3" destOrd="0" parTransId="{7B01823D-1C09-47A2-9370-2D46CDBEB1CF}" sibTransId="{088FF45F-35A9-4C17-A53E-1790276A5FEE}"/>
    <dgm:cxn modelId="{1762EFD4-CFD7-4064-8874-92493DDA20DD}" type="presOf" srcId="{084AF347-4107-430C-9E6E-5566389FE3DF}" destId="{12D84698-BCD0-42BD-8845-4BD22E76AFE6}" srcOrd="0" destOrd="0" presId="urn:microsoft.com/office/officeart/2005/8/layout/radial3"/>
    <dgm:cxn modelId="{DBDA2EDC-2848-43F2-A793-C98C857E4FA5}" srcId="{084AF347-4107-430C-9E6E-5566389FE3DF}" destId="{DCC8D81B-17A9-429C-B760-AB1D6CEA4368}" srcOrd="0" destOrd="0" parTransId="{73D8F5E7-DDDC-4557-BE8E-3B59A0C7785F}" sibTransId="{AA6C20DA-C59D-4830-AB88-721A4E4B772C}"/>
    <dgm:cxn modelId="{BE2E93DE-13C4-409B-AF27-CAB381BEA362}" type="presOf" srcId="{B2798298-51B0-4A7C-8671-FCD9B3F1B4AF}" destId="{B5B8D97A-EFBE-49F9-B723-8F2A1253E7D7}" srcOrd="0" destOrd="0" presId="urn:microsoft.com/office/officeart/2005/8/layout/radial3"/>
    <dgm:cxn modelId="{F18D46E4-14B0-4A62-ACB4-2EC3FFD8CC67}" type="presOf" srcId="{DCC8D81B-17A9-429C-B760-AB1D6CEA4368}" destId="{5C4E7661-1E39-4779-A339-B55A46EDA2CA}" srcOrd="0" destOrd="0" presId="urn:microsoft.com/office/officeart/2005/8/layout/radial3"/>
    <dgm:cxn modelId="{F6E85465-735F-4D5E-90C4-A28FB4D71427}" type="presParOf" srcId="{12D84698-BCD0-42BD-8845-4BD22E76AFE6}" destId="{79048643-D882-4FD6-BCFA-B75CD7E924B6}" srcOrd="0" destOrd="0" presId="urn:microsoft.com/office/officeart/2005/8/layout/radial3"/>
    <dgm:cxn modelId="{1DD9544B-57DC-4144-8145-D9667D6311CC}" type="presParOf" srcId="{79048643-D882-4FD6-BCFA-B75CD7E924B6}" destId="{5C4E7661-1E39-4779-A339-B55A46EDA2CA}" srcOrd="0" destOrd="0" presId="urn:microsoft.com/office/officeart/2005/8/layout/radial3"/>
    <dgm:cxn modelId="{CA6FB933-A50B-4578-B98A-65ED28457FD2}" type="presParOf" srcId="{79048643-D882-4FD6-BCFA-B75CD7E924B6}" destId="{340AFED3-0700-4AA7-82DA-CF395FC7F3AD}" srcOrd="1" destOrd="0" presId="urn:microsoft.com/office/officeart/2005/8/layout/radial3"/>
    <dgm:cxn modelId="{5BD31CCD-88ED-4E06-9378-679366A36AB2}" type="presParOf" srcId="{79048643-D882-4FD6-BCFA-B75CD7E924B6}" destId="{C503476F-2201-415A-8146-46CF0F84B621}" srcOrd="2" destOrd="0" presId="urn:microsoft.com/office/officeart/2005/8/layout/radial3"/>
    <dgm:cxn modelId="{B2AB6849-195B-4EE3-AC78-76960EF2D326}" type="presParOf" srcId="{79048643-D882-4FD6-BCFA-B75CD7E924B6}" destId="{B4A204B1-3285-464F-B29B-06B5723721C6}" srcOrd="3" destOrd="0" presId="urn:microsoft.com/office/officeart/2005/8/layout/radial3"/>
    <dgm:cxn modelId="{7696F27A-B756-4706-9D10-064327338BC0}" type="presParOf" srcId="{79048643-D882-4FD6-BCFA-B75CD7E924B6}" destId="{56A411C6-6AAC-4947-8C0D-3E85DE6EB9FC}" srcOrd="4" destOrd="0" presId="urn:microsoft.com/office/officeart/2005/8/layout/radial3"/>
    <dgm:cxn modelId="{A51EDE55-E7FA-4D06-A7A6-964A94C6E5F2}" type="presParOf" srcId="{79048643-D882-4FD6-BCFA-B75CD7E924B6}" destId="{B5B8D97A-EFBE-49F9-B723-8F2A1253E7D7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58BC32-6D5A-4BC0-908A-D8F756E305A8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52FD12B-4C22-415F-9789-1C0B35D85353}">
      <dgm:prSet phldrT="[Текст]" custT="1"/>
      <dgm:spPr/>
      <dgm:t>
        <a:bodyPr/>
        <a:lstStyle/>
        <a:p>
          <a:r>
            <a:rPr lang="ru-RU" sz="2400"/>
            <a:t>Оценка специфичности</a:t>
          </a:r>
          <a:endParaRPr lang="ru-RU" sz="2400" dirty="0"/>
        </a:p>
      </dgm:t>
    </dgm:pt>
    <dgm:pt modelId="{3A91C409-A1C8-4238-AF06-584D7EFFA18C}" type="parTrans" cxnId="{4E4DDE5E-70E6-4A34-9E7E-D778D964318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A896819A-BD1B-476F-B731-D459D33A56EC}" type="sibTrans" cxnId="{4E4DDE5E-70E6-4A34-9E7E-D778D964318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49CED96D-87D8-44E5-9AD7-8A73033405AF}">
      <dgm:prSet phldrT="[Текст]" custT="1"/>
      <dgm:spPr/>
      <dgm:t>
        <a:bodyPr/>
        <a:lstStyle/>
        <a:p>
          <a:r>
            <a:rPr lang="ru-RU" sz="2400"/>
            <a:t>«слепой» анализ </a:t>
          </a:r>
          <a:endParaRPr lang="ru-RU" sz="2400" dirty="0"/>
        </a:p>
      </dgm:t>
    </dgm:pt>
    <dgm:pt modelId="{3970B0BF-D3E6-4BA7-8120-9034C4713A97}" type="parTrans" cxnId="{16F38EFC-BC7D-4D7A-9C90-F68DD676351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AA527557-E3EC-4D3B-B9FA-9502B28EBBB7}" type="sibTrans" cxnId="{16F38EFC-BC7D-4D7A-9C90-F68DD6763518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B0D9FEB-86C4-4FC0-8255-457DFA2B33C4}">
      <dgm:prSet phldrT="[Текст]" custT="1"/>
      <dgm:spPr/>
      <dgm:t>
        <a:bodyPr/>
        <a:lstStyle/>
        <a:p>
          <a:r>
            <a:rPr lang="ru-RU" sz="1800" dirty="0"/>
            <a:t>предварительно </a:t>
          </a:r>
          <a:r>
            <a:rPr lang="ru-RU" sz="1800" dirty="0" err="1"/>
            <a:t>серологически</a:t>
          </a:r>
          <a:r>
            <a:rPr lang="ru-RU" sz="1800" dirty="0"/>
            <a:t> и молекулярно-генетически охарактеризованных позитивных и негативных по ВГВ образцов плазмы крови</a:t>
          </a:r>
          <a:r>
            <a:rPr lang="en-US" sz="1800" dirty="0"/>
            <a:t> (n=</a:t>
          </a:r>
          <a:r>
            <a:rPr lang="ru-RU" sz="1800" dirty="0"/>
            <a:t>729</a:t>
          </a:r>
          <a:r>
            <a:rPr lang="en-US" sz="1800" dirty="0"/>
            <a:t>)</a:t>
          </a:r>
          <a:endParaRPr lang="ru-RU" sz="1800" dirty="0"/>
        </a:p>
      </dgm:t>
    </dgm:pt>
    <dgm:pt modelId="{D9A19149-9757-4CB2-A830-9EB6F9D0AAC4}" type="parTrans" cxnId="{97F7E07F-474A-4FCC-B31A-DDA03C672F6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252774B-F2D5-4B34-9291-47266E9BDBDD}" type="sibTrans" cxnId="{97F7E07F-474A-4FCC-B31A-DDA03C672F6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0483F2-3155-4D94-BA1E-D24B3F0E36C1}">
      <dgm:prSet phldrT="[Текст]" custT="1"/>
      <dgm:spPr/>
      <dgm:t>
        <a:bodyPr/>
        <a:lstStyle/>
        <a:p>
          <a:r>
            <a:rPr lang="ru-RU" sz="1800" dirty="0"/>
            <a:t>образцов, включающих геномную ДНК/</a:t>
          </a:r>
          <a:r>
            <a:rPr lang="ru-RU" sz="1800" dirty="0" err="1"/>
            <a:t>кДНК</a:t>
          </a:r>
          <a:r>
            <a:rPr lang="ru-RU" sz="1800" dirty="0"/>
            <a:t> вирусов гепатита А, гепатита С, гепатита D, гепатита E, гепатита G, иммунодефицита человека, Эпштейна-Барр, цитомегаловируса, простого герпеса 1 и 2 типов, герпеса 6 и 8 типов, </a:t>
          </a:r>
          <a:r>
            <a:rPr lang="ru-RU" sz="1800" dirty="0" err="1"/>
            <a:t>парвовируса</a:t>
          </a:r>
          <a:r>
            <a:rPr lang="ru-RU" sz="1800" dirty="0"/>
            <a:t> В19, клещевого энцефалита </a:t>
          </a:r>
        </a:p>
      </dgm:t>
    </dgm:pt>
    <dgm:pt modelId="{A3F8B9BC-3EC4-49EA-A56F-DB08B2EAA631}" type="parTrans" cxnId="{FB9B624A-36F3-432F-8687-3662C74CA2B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16E24CF-5161-4B67-8F63-75B8965C1CAD}" type="sibTrans" cxnId="{FB9B624A-36F3-432F-8687-3662C74CA2B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038C4A2-4035-45FC-989E-7DC6ED030FAC}" type="pres">
      <dgm:prSet presAssocID="{0858BC32-6D5A-4BC0-908A-D8F756E305A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9B9CEC-9681-4BC0-B860-0E60675885D7}" type="pres">
      <dgm:prSet presAssocID="{D52FD12B-4C22-415F-9789-1C0B35D85353}" presName="root1" presStyleCnt="0"/>
      <dgm:spPr/>
    </dgm:pt>
    <dgm:pt modelId="{98C6FAA9-4FDB-471A-A651-C9F80F2D05B5}" type="pres">
      <dgm:prSet presAssocID="{D52FD12B-4C22-415F-9789-1C0B35D85353}" presName="LevelOneTextNode" presStyleLbl="node0" presStyleIdx="0" presStyleCnt="1">
        <dgm:presLayoutVars>
          <dgm:chPref val="3"/>
        </dgm:presLayoutVars>
      </dgm:prSet>
      <dgm:spPr/>
    </dgm:pt>
    <dgm:pt modelId="{A2442BB3-0BB2-4763-B4F0-698ABEB36045}" type="pres">
      <dgm:prSet presAssocID="{D52FD12B-4C22-415F-9789-1C0B35D85353}" presName="level2hierChild" presStyleCnt="0"/>
      <dgm:spPr/>
    </dgm:pt>
    <dgm:pt modelId="{87B3897E-3335-42DA-9D41-9921B5E96654}" type="pres">
      <dgm:prSet presAssocID="{3970B0BF-D3E6-4BA7-8120-9034C4713A97}" presName="conn2-1" presStyleLbl="parChTrans1D2" presStyleIdx="0" presStyleCnt="1"/>
      <dgm:spPr/>
    </dgm:pt>
    <dgm:pt modelId="{1D8E8B6F-5F10-443C-B623-D5B9448B1B9B}" type="pres">
      <dgm:prSet presAssocID="{3970B0BF-D3E6-4BA7-8120-9034C4713A97}" presName="connTx" presStyleLbl="parChTrans1D2" presStyleIdx="0" presStyleCnt="1"/>
      <dgm:spPr/>
    </dgm:pt>
    <dgm:pt modelId="{EB467080-7610-4C40-BECF-D857F163B685}" type="pres">
      <dgm:prSet presAssocID="{49CED96D-87D8-44E5-9AD7-8A73033405AF}" presName="root2" presStyleCnt="0"/>
      <dgm:spPr/>
    </dgm:pt>
    <dgm:pt modelId="{F5F3C96A-39E2-47B1-9FC1-803F4648B5B4}" type="pres">
      <dgm:prSet presAssocID="{49CED96D-87D8-44E5-9AD7-8A73033405AF}" presName="LevelTwoTextNode" presStyleLbl="node2" presStyleIdx="0" presStyleCnt="1">
        <dgm:presLayoutVars>
          <dgm:chPref val="3"/>
        </dgm:presLayoutVars>
      </dgm:prSet>
      <dgm:spPr/>
    </dgm:pt>
    <dgm:pt modelId="{05E2AA1A-39F5-473D-BE5D-074622B6CA23}" type="pres">
      <dgm:prSet presAssocID="{49CED96D-87D8-44E5-9AD7-8A73033405AF}" presName="level3hierChild" presStyleCnt="0"/>
      <dgm:spPr/>
    </dgm:pt>
    <dgm:pt modelId="{24DB9E2A-5923-4A10-970A-CB787D6FA3F7}" type="pres">
      <dgm:prSet presAssocID="{D9A19149-9757-4CB2-A830-9EB6F9D0AAC4}" presName="conn2-1" presStyleLbl="parChTrans1D3" presStyleIdx="0" presStyleCnt="2"/>
      <dgm:spPr/>
    </dgm:pt>
    <dgm:pt modelId="{8F39C6F8-1D8E-4B91-B557-07E952C2F34F}" type="pres">
      <dgm:prSet presAssocID="{D9A19149-9757-4CB2-A830-9EB6F9D0AAC4}" presName="connTx" presStyleLbl="parChTrans1D3" presStyleIdx="0" presStyleCnt="2"/>
      <dgm:spPr/>
    </dgm:pt>
    <dgm:pt modelId="{47B16CCB-D831-4FE3-940F-B85D4F0EF0DA}" type="pres">
      <dgm:prSet presAssocID="{5B0D9FEB-86C4-4FC0-8255-457DFA2B33C4}" presName="root2" presStyleCnt="0"/>
      <dgm:spPr/>
    </dgm:pt>
    <dgm:pt modelId="{4F3C13A2-B6F2-4272-9D0C-3DD10FBBF851}" type="pres">
      <dgm:prSet presAssocID="{5B0D9FEB-86C4-4FC0-8255-457DFA2B33C4}" presName="LevelTwoTextNode" presStyleLbl="node3" presStyleIdx="0" presStyleCnt="2" custScaleY="339135">
        <dgm:presLayoutVars>
          <dgm:chPref val="3"/>
        </dgm:presLayoutVars>
      </dgm:prSet>
      <dgm:spPr/>
    </dgm:pt>
    <dgm:pt modelId="{8C859256-3552-48E8-A3B7-1D1A5FD602FE}" type="pres">
      <dgm:prSet presAssocID="{5B0D9FEB-86C4-4FC0-8255-457DFA2B33C4}" presName="level3hierChild" presStyleCnt="0"/>
      <dgm:spPr/>
    </dgm:pt>
    <dgm:pt modelId="{5F23410D-D4BD-431C-A831-BBB0CAF00D54}" type="pres">
      <dgm:prSet presAssocID="{A3F8B9BC-3EC4-49EA-A56F-DB08B2EAA631}" presName="conn2-1" presStyleLbl="parChTrans1D3" presStyleIdx="1" presStyleCnt="2"/>
      <dgm:spPr/>
    </dgm:pt>
    <dgm:pt modelId="{CBB97E6E-49D1-4A2F-A5D0-E908E0BD5C19}" type="pres">
      <dgm:prSet presAssocID="{A3F8B9BC-3EC4-49EA-A56F-DB08B2EAA631}" presName="connTx" presStyleLbl="parChTrans1D3" presStyleIdx="1" presStyleCnt="2"/>
      <dgm:spPr/>
    </dgm:pt>
    <dgm:pt modelId="{9212AA55-FB84-45A6-AA52-443B8BCBDB54}" type="pres">
      <dgm:prSet presAssocID="{D60483F2-3155-4D94-BA1E-D24B3F0E36C1}" presName="root2" presStyleCnt="0"/>
      <dgm:spPr/>
    </dgm:pt>
    <dgm:pt modelId="{56EA842A-611E-48FE-B265-F8C69D6FD610}" type="pres">
      <dgm:prSet presAssocID="{D60483F2-3155-4D94-BA1E-D24B3F0E36C1}" presName="LevelTwoTextNode" presStyleLbl="node3" presStyleIdx="1" presStyleCnt="2" custScaleY="375270">
        <dgm:presLayoutVars>
          <dgm:chPref val="3"/>
        </dgm:presLayoutVars>
      </dgm:prSet>
      <dgm:spPr/>
    </dgm:pt>
    <dgm:pt modelId="{B5AB8319-188F-443C-86BB-D656CBB239C5}" type="pres">
      <dgm:prSet presAssocID="{D60483F2-3155-4D94-BA1E-D24B3F0E36C1}" presName="level3hierChild" presStyleCnt="0"/>
      <dgm:spPr/>
    </dgm:pt>
  </dgm:ptLst>
  <dgm:cxnLst>
    <dgm:cxn modelId="{BBC7E108-BA32-421B-AF9B-87421B899211}" type="presOf" srcId="{3970B0BF-D3E6-4BA7-8120-9034C4713A97}" destId="{1D8E8B6F-5F10-443C-B623-D5B9448B1B9B}" srcOrd="1" destOrd="0" presId="urn:microsoft.com/office/officeart/2008/layout/HorizontalMultiLevelHierarchy"/>
    <dgm:cxn modelId="{B783B41D-0D8B-4FE6-AB28-134BDCC7A548}" type="presOf" srcId="{49CED96D-87D8-44E5-9AD7-8A73033405AF}" destId="{F5F3C96A-39E2-47B1-9FC1-803F4648B5B4}" srcOrd="0" destOrd="0" presId="urn:microsoft.com/office/officeart/2008/layout/HorizontalMultiLevelHierarchy"/>
    <dgm:cxn modelId="{FB9B624A-36F3-432F-8687-3662C74CA2B6}" srcId="{49CED96D-87D8-44E5-9AD7-8A73033405AF}" destId="{D60483F2-3155-4D94-BA1E-D24B3F0E36C1}" srcOrd="1" destOrd="0" parTransId="{A3F8B9BC-3EC4-49EA-A56F-DB08B2EAA631}" sibTransId="{816E24CF-5161-4B67-8F63-75B8965C1CAD}"/>
    <dgm:cxn modelId="{01205F58-A737-4BF9-B274-1F1F4107F5E9}" type="presOf" srcId="{0858BC32-6D5A-4BC0-908A-D8F756E305A8}" destId="{2038C4A2-4035-45FC-989E-7DC6ED030FAC}" srcOrd="0" destOrd="0" presId="urn:microsoft.com/office/officeart/2008/layout/HorizontalMultiLevelHierarchy"/>
    <dgm:cxn modelId="{4E4DDE5E-70E6-4A34-9E7E-D778D9643188}" srcId="{0858BC32-6D5A-4BC0-908A-D8F756E305A8}" destId="{D52FD12B-4C22-415F-9789-1C0B35D85353}" srcOrd="0" destOrd="0" parTransId="{3A91C409-A1C8-4238-AF06-584D7EFFA18C}" sibTransId="{A896819A-BD1B-476F-B731-D459D33A56EC}"/>
    <dgm:cxn modelId="{D889DB60-AE7C-4099-A049-32D22FE1EE70}" type="presOf" srcId="{A3F8B9BC-3EC4-49EA-A56F-DB08B2EAA631}" destId="{5F23410D-D4BD-431C-A831-BBB0CAF00D54}" srcOrd="0" destOrd="0" presId="urn:microsoft.com/office/officeart/2008/layout/HorizontalMultiLevelHierarchy"/>
    <dgm:cxn modelId="{97F7E07F-474A-4FCC-B31A-DDA03C672F6F}" srcId="{49CED96D-87D8-44E5-9AD7-8A73033405AF}" destId="{5B0D9FEB-86C4-4FC0-8255-457DFA2B33C4}" srcOrd="0" destOrd="0" parTransId="{D9A19149-9757-4CB2-A830-9EB6F9D0AAC4}" sibTransId="{C252774B-F2D5-4B34-9291-47266E9BDBDD}"/>
    <dgm:cxn modelId="{76508E81-5E11-45DA-80AF-F2577430F039}" type="presOf" srcId="{3970B0BF-D3E6-4BA7-8120-9034C4713A97}" destId="{87B3897E-3335-42DA-9D41-9921B5E96654}" srcOrd="0" destOrd="0" presId="urn:microsoft.com/office/officeart/2008/layout/HorizontalMultiLevelHierarchy"/>
    <dgm:cxn modelId="{30EC579B-085B-45D6-A813-31B7CA0C22C1}" type="presOf" srcId="{A3F8B9BC-3EC4-49EA-A56F-DB08B2EAA631}" destId="{CBB97E6E-49D1-4A2F-A5D0-E908E0BD5C19}" srcOrd="1" destOrd="0" presId="urn:microsoft.com/office/officeart/2008/layout/HorizontalMultiLevelHierarchy"/>
    <dgm:cxn modelId="{91F4479D-ACF2-47EF-89A3-12E11C4C3ADA}" type="presOf" srcId="{D9A19149-9757-4CB2-A830-9EB6F9D0AAC4}" destId="{24DB9E2A-5923-4A10-970A-CB787D6FA3F7}" srcOrd="0" destOrd="0" presId="urn:microsoft.com/office/officeart/2008/layout/HorizontalMultiLevelHierarchy"/>
    <dgm:cxn modelId="{ECB245A4-E614-43C4-8684-C821EF9CBE0E}" type="presOf" srcId="{D9A19149-9757-4CB2-A830-9EB6F9D0AAC4}" destId="{8F39C6F8-1D8E-4B91-B557-07E952C2F34F}" srcOrd="1" destOrd="0" presId="urn:microsoft.com/office/officeart/2008/layout/HorizontalMultiLevelHierarchy"/>
    <dgm:cxn modelId="{3AD474B5-B33E-442D-8F80-3FE139FA7E06}" type="presOf" srcId="{D60483F2-3155-4D94-BA1E-D24B3F0E36C1}" destId="{56EA842A-611E-48FE-B265-F8C69D6FD610}" srcOrd="0" destOrd="0" presId="urn:microsoft.com/office/officeart/2008/layout/HorizontalMultiLevelHierarchy"/>
    <dgm:cxn modelId="{9F22C6CD-603A-4024-B371-7474AD3B62CA}" type="presOf" srcId="{D52FD12B-4C22-415F-9789-1C0B35D85353}" destId="{98C6FAA9-4FDB-471A-A651-C9F80F2D05B5}" srcOrd="0" destOrd="0" presId="urn:microsoft.com/office/officeart/2008/layout/HorizontalMultiLevelHierarchy"/>
    <dgm:cxn modelId="{3CA04EE6-C035-4D2A-8EA7-209CE08A4873}" type="presOf" srcId="{5B0D9FEB-86C4-4FC0-8255-457DFA2B33C4}" destId="{4F3C13A2-B6F2-4272-9D0C-3DD10FBBF851}" srcOrd="0" destOrd="0" presId="urn:microsoft.com/office/officeart/2008/layout/HorizontalMultiLevelHierarchy"/>
    <dgm:cxn modelId="{16F38EFC-BC7D-4D7A-9C90-F68DD6763518}" srcId="{D52FD12B-4C22-415F-9789-1C0B35D85353}" destId="{49CED96D-87D8-44E5-9AD7-8A73033405AF}" srcOrd="0" destOrd="0" parTransId="{3970B0BF-D3E6-4BA7-8120-9034C4713A97}" sibTransId="{AA527557-E3EC-4D3B-B9FA-9502B28EBBB7}"/>
    <dgm:cxn modelId="{1C5BC9FB-C58B-46A0-8B50-9366F3A5A7DC}" type="presParOf" srcId="{2038C4A2-4035-45FC-989E-7DC6ED030FAC}" destId="{2A9B9CEC-9681-4BC0-B860-0E60675885D7}" srcOrd="0" destOrd="0" presId="urn:microsoft.com/office/officeart/2008/layout/HorizontalMultiLevelHierarchy"/>
    <dgm:cxn modelId="{541ACB7D-CD00-459B-95E9-719B8C5D9B0D}" type="presParOf" srcId="{2A9B9CEC-9681-4BC0-B860-0E60675885D7}" destId="{98C6FAA9-4FDB-471A-A651-C9F80F2D05B5}" srcOrd="0" destOrd="0" presId="urn:microsoft.com/office/officeart/2008/layout/HorizontalMultiLevelHierarchy"/>
    <dgm:cxn modelId="{D0026E3D-1712-4537-983B-E95FF68CBAE0}" type="presParOf" srcId="{2A9B9CEC-9681-4BC0-B860-0E60675885D7}" destId="{A2442BB3-0BB2-4763-B4F0-698ABEB36045}" srcOrd="1" destOrd="0" presId="urn:microsoft.com/office/officeart/2008/layout/HorizontalMultiLevelHierarchy"/>
    <dgm:cxn modelId="{9604CCF4-D4C5-401D-A33E-4BDB52B2F63E}" type="presParOf" srcId="{A2442BB3-0BB2-4763-B4F0-698ABEB36045}" destId="{87B3897E-3335-42DA-9D41-9921B5E96654}" srcOrd="0" destOrd="0" presId="urn:microsoft.com/office/officeart/2008/layout/HorizontalMultiLevelHierarchy"/>
    <dgm:cxn modelId="{7F58557F-F647-4D82-BC7A-D1266D632339}" type="presParOf" srcId="{87B3897E-3335-42DA-9D41-9921B5E96654}" destId="{1D8E8B6F-5F10-443C-B623-D5B9448B1B9B}" srcOrd="0" destOrd="0" presId="urn:microsoft.com/office/officeart/2008/layout/HorizontalMultiLevelHierarchy"/>
    <dgm:cxn modelId="{C9C1AAE9-202D-480B-955B-4C0B6AFF39EE}" type="presParOf" srcId="{A2442BB3-0BB2-4763-B4F0-698ABEB36045}" destId="{EB467080-7610-4C40-BECF-D857F163B685}" srcOrd="1" destOrd="0" presId="urn:microsoft.com/office/officeart/2008/layout/HorizontalMultiLevelHierarchy"/>
    <dgm:cxn modelId="{11D7A8CE-AF2D-4D9D-A4CC-743FFB149458}" type="presParOf" srcId="{EB467080-7610-4C40-BECF-D857F163B685}" destId="{F5F3C96A-39E2-47B1-9FC1-803F4648B5B4}" srcOrd="0" destOrd="0" presId="urn:microsoft.com/office/officeart/2008/layout/HorizontalMultiLevelHierarchy"/>
    <dgm:cxn modelId="{487947A3-8C56-4343-984A-2C6037F1D180}" type="presParOf" srcId="{EB467080-7610-4C40-BECF-D857F163B685}" destId="{05E2AA1A-39F5-473D-BE5D-074622B6CA23}" srcOrd="1" destOrd="0" presId="urn:microsoft.com/office/officeart/2008/layout/HorizontalMultiLevelHierarchy"/>
    <dgm:cxn modelId="{A5D33F63-F4B1-4878-BB12-252BBEFA1E52}" type="presParOf" srcId="{05E2AA1A-39F5-473D-BE5D-074622B6CA23}" destId="{24DB9E2A-5923-4A10-970A-CB787D6FA3F7}" srcOrd="0" destOrd="0" presId="urn:microsoft.com/office/officeart/2008/layout/HorizontalMultiLevelHierarchy"/>
    <dgm:cxn modelId="{124D5529-5CBB-48CA-8611-E6D461EA2433}" type="presParOf" srcId="{24DB9E2A-5923-4A10-970A-CB787D6FA3F7}" destId="{8F39C6F8-1D8E-4B91-B557-07E952C2F34F}" srcOrd="0" destOrd="0" presId="urn:microsoft.com/office/officeart/2008/layout/HorizontalMultiLevelHierarchy"/>
    <dgm:cxn modelId="{2D94A014-0AC7-4917-8840-428B613D0B40}" type="presParOf" srcId="{05E2AA1A-39F5-473D-BE5D-074622B6CA23}" destId="{47B16CCB-D831-4FE3-940F-B85D4F0EF0DA}" srcOrd="1" destOrd="0" presId="urn:microsoft.com/office/officeart/2008/layout/HorizontalMultiLevelHierarchy"/>
    <dgm:cxn modelId="{0E9E05C3-2FB3-4CD9-A713-BE9BA8E18B86}" type="presParOf" srcId="{47B16CCB-D831-4FE3-940F-B85D4F0EF0DA}" destId="{4F3C13A2-B6F2-4272-9D0C-3DD10FBBF851}" srcOrd="0" destOrd="0" presId="urn:microsoft.com/office/officeart/2008/layout/HorizontalMultiLevelHierarchy"/>
    <dgm:cxn modelId="{C8C9D530-5600-463D-A4AF-4D5ACEF2DDAC}" type="presParOf" srcId="{47B16CCB-D831-4FE3-940F-B85D4F0EF0DA}" destId="{8C859256-3552-48E8-A3B7-1D1A5FD602FE}" srcOrd="1" destOrd="0" presId="urn:microsoft.com/office/officeart/2008/layout/HorizontalMultiLevelHierarchy"/>
    <dgm:cxn modelId="{904A1A11-9351-41C0-8A17-48D7DFBFD7A9}" type="presParOf" srcId="{05E2AA1A-39F5-473D-BE5D-074622B6CA23}" destId="{5F23410D-D4BD-431C-A831-BBB0CAF00D54}" srcOrd="2" destOrd="0" presId="urn:microsoft.com/office/officeart/2008/layout/HorizontalMultiLevelHierarchy"/>
    <dgm:cxn modelId="{C72870F0-23F2-4143-B1AB-FB465DCE2A48}" type="presParOf" srcId="{5F23410D-D4BD-431C-A831-BBB0CAF00D54}" destId="{CBB97E6E-49D1-4A2F-A5D0-E908E0BD5C19}" srcOrd="0" destOrd="0" presId="urn:microsoft.com/office/officeart/2008/layout/HorizontalMultiLevelHierarchy"/>
    <dgm:cxn modelId="{9BF4F82A-9643-44D2-A4D3-50E8F8A958BE}" type="presParOf" srcId="{05E2AA1A-39F5-473D-BE5D-074622B6CA23}" destId="{9212AA55-FB84-45A6-AA52-443B8BCBDB54}" srcOrd="3" destOrd="0" presId="urn:microsoft.com/office/officeart/2008/layout/HorizontalMultiLevelHierarchy"/>
    <dgm:cxn modelId="{A2F9AED0-4402-4120-86F1-C58EFA57F31A}" type="presParOf" srcId="{9212AA55-FB84-45A6-AA52-443B8BCBDB54}" destId="{56EA842A-611E-48FE-B265-F8C69D6FD610}" srcOrd="0" destOrd="0" presId="urn:microsoft.com/office/officeart/2008/layout/HorizontalMultiLevelHierarchy"/>
    <dgm:cxn modelId="{5B11EC37-AA23-44DF-8D6B-ECA284A5DCBD}" type="presParOf" srcId="{9212AA55-FB84-45A6-AA52-443B8BCBDB54}" destId="{B5AB8319-188F-443C-86BB-D656CBB239C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8F465-4A69-4CB0-8360-08E4927C940C}">
      <dsp:nvSpPr>
        <dsp:cNvPr id="0" name=""/>
        <dsp:cNvSpPr/>
      </dsp:nvSpPr>
      <dsp:spPr>
        <a:xfrm>
          <a:off x="1108" y="2492366"/>
          <a:ext cx="1758035" cy="18814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Оккультный гепатит В</a:t>
          </a:r>
        </a:p>
      </dsp:txBody>
      <dsp:txXfrm>
        <a:off x="52599" y="2543857"/>
        <a:ext cx="1655053" cy="1778449"/>
      </dsp:txXfrm>
    </dsp:sp>
    <dsp:sp modelId="{6C28BD31-5F0F-44F0-BA05-548C5128673D}">
      <dsp:nvSpPr>
        <dsp:cNvPr id="0" name=""/>
        <dsp:cNvSpPr/>
      </dsp:nvSpPr>
      <dsp:spPr>
        <a:xfrm rot="17537537">
          <a:off x="1183838" y="2560659"/>
          <a:ext cx="1853824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1853824" y="1478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b="1" kern="1200"/>
        </a:p>
      </dsp:txBody>
      <dsp:txXfrm>
        <a:off x="2064405" y="2529101"/>
        <a:ext cx="92691" cy="92691"/>
      </dsp:txXfrm>
    </dsp:sp>
    <dsp:sp modelId="{BF92942C-9F12-46E6-AF65-B8CC57B34F09}">
      <dsp:nvSpPr>
        <dsp:cNvPr id="0" name=""/>
        <dsp:cNvSpPr/>
      </dsp:nvSpPr>
      <dsp:spPr>
        <a:xfrm>
          <a:off x="2462357" y="1278303"/>
          <a:ext cx="1758035" cy="87901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Истинный</a:t>
          </a:r>
        </a:p>
      </dsp:txBody>
      <dsp:txXfrm>
        <a:off x="2488103" y="1304049"/>
        <a:ext cx="1706543" cy="827525"/>
      </dsp:txXfrm>
    </dsp:sp>
    <dsp:sp modelId="{3B691021-FFFD-4E55-A22E-CCC76B2B6E2A}">
      <dsp:nvSpPr>
        <dsp:cNvPr id="0" name=""/>
        <dsp:cNvSpPr/>
      </dsp:nvSpPr>
      <dsp:spPr>
        <a:xfrm rot="19404118">
          <a:off x="4134044" y="1441916"/>
          <a:ext cx="875910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875910" y="1478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4550102" y="1434806"/>
        <a:ext cx="43795" cy="43795"/>
      </dsp:txXfrm>
    </dsp:sp>
    <dsp:sp modelId="{38D39BFB-D581-45DF-AC30-0A29CCD04CAD}">
      <dsp:nvSpPr>
        <dsp:cNvPr id="0" name=""/>
        <dsp:cNvSpPr/>
      </dsp:nvSpPr>
      <dsp:spPr>
        <a:xfrm>
          <a:off x="4923607" y="756087"/>
          <a:ext cx="1758035" cy="879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Серонегативный</a:t>
          </a:r>
          <a:endParaRPr lang="ru-RU" sz="1600" b="1" kern="1200" dirty="0"/>
        </a:p>
      </dsp:txBody>
      <dsp:txXfrm>
        <a:off x="4949353" y="781833"/>
        <a:ext cx="1706543" cy="827525"/>
      </dsp:txXfrm>
    </dsp:sp>
    <dsp:sp modelId="{D0A01706-3701-4AF8-9F3E-F5B76843D84B}">
      <dsp:nvSpPr>
        <dsp:cNvPr id="0" name=""/>
        <dsp:cNvSpPr/>
      </dsp:nvSpPr>
      <dsp:spPr>
        <a:xfrm rot="19477528">
          <a:off x="6601907" y="930776"/>
          <a:ext cx="863790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863790" y="1478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7012208" y="923969"/>
        <a:ext cx="43189" cy="43189"/>
      </dsp:txXfrm>
    </dsp:sp>
    <dsp:sp modelId="{B520E228-8F61-4CD4-AB08-03C216D4A3D6}">
      <dsp:nvSpPr>
        <dsp:cNvPr id="0" name=""/>
        <dsp:cNvSpPr/>
      </dsp:nvSpPr>
      <dsp:spPr>
        <a:xfrm>
          <a:off x="7385963" y="256023"/>
          <a:ext cx="1758035" cy="879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Первично </a:t>
          </a:r>
          <a:r>
            <a:rPr lang="ru-RU" sz="1600" b="0" kern="1200" dirty="0" err="1"/>
            <a:t>серонегативный</a:t>
          </a:r>
          <a:endParaRPr lang="ru-RU" sz="1600" b="0" kern="1200" dirty="0"/>
        </a:p>
      </dsp:txBody>
      <dsp:txXfrm>
        <a:off x="7411709" y="281769"/>
        <a:ext cx="1706543" cy="827525"/>
      </dsp:txXfrm>
    </dsp:sp>
    <dsp:sp modelId="{3D8E3AC9-DE19-4A0C-A3F6-5716A97240E1}">
      <dsp:nvSpPr>
        <dsp:cNvPr id="0" name=""/>
        <dsp:cNvSpPr/>
      </dsp:nvSpPr>
      <dsp:spPr>
        <a:xfrm rot="1958313">
          <a:off x="6615708" y="1406004"/>
          <a:ext cx="835082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835082" y="1478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7012372" y="1399914"/>
        <a:ext cx="41754" cy="41754"/>
      </dsp:txXfrm>
    </dsp:sp>
    <dsp:sp modelId="{2AE747F6-18AC-4433-AFAC-E2673E39376B}">
      <dsp:nvSpPr>
        <dsp:cNvPr id="0" name=""/>
        <dsp:cNvSpPr/>
      </dsp:nvSpPr>
      <dsp:spPr>
        <a:xfrm>
          <a:off x="7384856" y="1206478"/>
          <a:ext cx="1758035" cy="879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Постепенное исчезновение антител (в т.ч. </a:t>
          </a:r>
          <a:r>
            <a:rPr lang="en-US" sz="1600" b="0" kern="1200" dirty="0" err="1"/>
            <a:t>HBcorIgG</a:t>
          </a:r>
          <a:r>
            <a:rPr lang="en-US" sz="1600" b="0" kern="1200" dirty="0"/>
            <a:t>)</a:t>
          </a:r>
          <a:endParaRPr lang="ru-RU" sz="1600" b="0" kern="1200" dirty="0"/>
        </a:p>
      </dsp:txBody>
      <dsp:txXfrm>
        <a:off x="7410602" y="1232224"/>
        <a:ext cx="1706543" cy="827525"/>
      </dsp:txXfrm>
    </dsp:sp>
    <dsp:sp modelId="{495DAB0D-F065-4B97-93CA-D667E4F0CF4C}">
      <dsp:nvSpPr>
        <dsp:cNvPr id="0" name=""/>
        <dsp:cNvSpPr/>
      </dsp:nvSpPr>
      <dsp:spPr>
        <a:xfrm rot="3756313">
          <a:off x="3807834" y="2381493"/>
          <a:ext cx="1528330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1528330" y="1478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4533791" y="2358073"/>
        <a:ext cx="76416" cy="76416"/>
      </dsp:txXfrm>
    </dsp:sp>
    <dsp:sp modelId="{F7A587E0-FC46-4ED2-AA07-A71F1CDE7E8A}">
      <dsp:nvSpPr>
        <dsp:cNvPr id="0" name=""/>
        <dsp:cNvSpPr/>
      </dsp:nvSpPr>
      <dsp:spPr>
        <a:xfrm>
          <a:off x="4923607" y="2635242"/>
          <a:ext cx="1758035" cy="879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Серопозитивный</a:t>
          </a:r>
          <a:endParaRPr lang="ru-RU" sz="1600" b="1" kern="1200" dirty="0"/>
        </a:p>
      </dsp:txBody>
      <dsp:txXfrm>
        <a:off x="4949353" y="2660988"/>
        <a:ext cx="1706543" cy="827525"/>
      </dsp:txXfrm>
    </dsp:sp>
    <dsp:sp modelId="{70A8101F-3EDD-4CEE-A459-D0C2BDF5C469}">
      <dsp:nvSpPr>
        <dsp:cNvPr id="0" name=""/>
        <dsp:cNvSpPr/>
      </dsp:nvSpPr>
      <dsp:spPr>
        <a:xfrm rot="19984337">
          <a:off x="6638884" y="2881369"/>
          <a:ext cx="788729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788729" y="1478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7013530" y="2876438"/>
        <a:ext cx="39436" cy="39436"/>
      </dsp:txXfrm>
    </dsp:sp>
    <dsp:sp modelId="{42E68EFB-BD56-401D-81BE-2A5FA791B9BA}">
      <dsp:nvSpPr>
        <dsp:cNvPr id="0" name=""/>
        <dsp:cNvSpPr/>
      </dsp:nvSpPr>
      <dsp:spPr>
        <a:xfrm>
          <a:off x="7384856" y="2278053"/>
          <a:ext cx="1758035" cy="879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Исчезновение </a:t>
          </a:r>
          <a:r>
            <a:rPr lang="en-US" sz="1600" b="0" kern="1200" dirty="0" err="1"/>
            <a:t>HBsAg</a:t>
          </a:r>
          <a:r>
            <a:rPr lang="ru-RU" sz="1600" b="0" kern="1200" dirty="0"/>
            <a:t> после ОВГВ</a:t>
          </a:r>
        </a:p>
      </dsp:txBody>
      <dsp:txXfrm>
        <a:off x="7410602" y="2303799"/>
        <a:ext cx="1706543" cy="827525"/>
      </dsp:txXfrm>
    </dsp:sp>
    <dsp:sp modelId="{E3BA2C8D-5B68-4AB7-86B7-8C52F7FDCC08}">
      <dsp:nvSpPr>
        <dsp:cNvPr id="0" name=""/>
        <dsp:cNvSpPr/>
      </dsp:nvSpPr>
      <dsp:spPr>
        <a:xfrm rot="2346046">
          <a:off x="6580169" y="3345714"/>
          <a:ext cx="906159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906159" y="1478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7010595" y="3337848"/>
        <a:ext cx="45307" cy="45307"/>
      </dsp:txXfrm>
    </dsp:sp>
    <dsp:sp modelId="{7B64D595-4541-4BF3-8E5A-F70F31FCE42F}">
      <dsp:nvSpPr>
        <dsp:cNvPr id="0" name=""/>
        <dsp:cNvSpPr/>
      </dsp:nvSpPr>
      <dsp:spPr>
        <a:xfrm>
          <a:off x="7384856" y="3206744"/>
          <a:ext cx="1758035" cy="879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Исчезновение </a:t>
          </a:r>
          <a:r>
            <a:rPr lang="en-US" sz="1600" b="0" kern="1200" dirty="0" err="1"/>
            <a:t>HBsAg</a:t>
          </a:r>
          <a:r>
            <a:rPr lang="ru-RU" sz="1600" b="0" kern="1200" dirty="0"/>
            <a:t> в течение ХВГВ</a:t>
          </a:r>
        </a:p>
      </dsp:txBody>
      <dsp:txXfrm>
        <a:off x="7410602" y="3232490"/>
        <a:ext cx="1706543" cy="827525"/>
      </dsp:txXfrm>
    </dsp:sp>
    <dsp:sp modelId="{B911AD28-9CCE-4EB7-A99D-7ED664DD9FE7}">
      <dsp:nvSpPr>
        <dsp:cNvPr id="0" name=""/>
        <dsp:cNvSpPr/>
      </dsp:nvSpPr>
      <dsp:spPr>
        <a:xfrm rot="3502392">
          <a:off x="1440236" y="3989225"/>
          <a:ext cx="1341028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1341028" y="1478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2077225" y="3970487"/>
        <a:ext cx="67051" cy="67051"/>
      </dsp:txXfrm>
    </dsp:sp>
    <dsp:sp modelId="{BCB3EEBA-F1C7-4B49-93BC-BFFDBA2D398C}">
      <dsp:nvSpPr>
        <dsp:cNvPr id="0" name=""/>
        <dsp:cNvSpPr/>
      </dsp:nvSpPr>
      <dsp:spPr>
        <a:xfrm>
          <a:off x="2462357" y="4135435"/>
          <a:ext cx="1758035" cy="87901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Ложный</a:t>
          </a:r>
        </a:p>
      </dsp:txBody>
      <dsp:txXfrm>
        <a:off x="2488103" y="4161181"/>
        <a:ext cx="1706543" cy="827525"/>
      </dsp:txXfrm>
    </dsp:sp>
    <dsp:sp modelId="{5DBF2EA6-6998-49BE-BF1A-D291227C21E2}">
      <dsp:nvSpPr>
        <dsp:cNvPr id="0" name=""/>
        <dsp:cNvSpPr/>
      </dsp:nvSpPr>
      <dsp:spPr>
        <a:xfrm>
          <a:off x="4220392" y="4560156"/>
          <a:ext cx="703214" cy="29575"/>
        </a:xfrm>
        <a:custGeom>
          <a:avLst/>
          <a:gdLst/>
          <a:ahLst/>
          <a:cxnLst/>
          <a:rect l="0" t="0" r="0" b="0"/>
          <a:pathLst>
            <a:path>
              <a:moveTo>
                <a:pt x="0" y="14787"/>
              </a:moveTo>
              <a:lnTo>
                <a:pt x="703214" y="1478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/>
        </a:p>
      </dsp:txBody>
      <dsp:txXfrm>
        <a:off x="4554419" y="4557363"/>
        <a:ext cx="35160" cy="35160"/>
      </dsp:txXfrm>
    </dsp:sp>
    <dsp:sp modelId="{60E7EA79-F748-4F40-857C-26D7F31FFEE3}">
      <dsp:nvSpPr>
        <dsp:cNvPr id="0" name=""/>
        <dsp:cNvSpPr/>
      </dsp:nvSpPr>
      <dsp:spPr>
        <a:xfrm>
          <a:off x="4923607" y="4135435"/>
          <a:ext cx="1758035" cy="879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Мутация в </a:t>
          </a:r>
          <a:r>
            <a:rPr lang="en-US" sz="1600" b="1" kern="1200" dirty="0"/>
            <a:t>S</a:t>
          </a:r>
          <a:r>
            <a:rPr lang="ru-RU" sz="1600" b="1" kern="1200" dirty="0"/>
            <a:t>-гене</a:t>
          </a:r>
        </a:p>
      </dsp:txBody>
      <dsp:txXfrm>
        <a:off x="4949353" y="4161181"/>
        <a:ext cx="1706543" cy="827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E7661-1E39-4779-A339-B55A46EDA2CA}">
      <dsp:nvSpPr>
        <dsp:cNvPr id="0" name=""/>
        <dsp:cNvSpPr/>
      </dsp:nvSpPr>
      <dsp:spPr>
        <a:xfrm>
          <a:off x="1652772" y="1327008"/>
          <a:ext cx="2190516" cy="21905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 err="1"/>
            <a:t>окГВ</a:t>
          </a:r>
          <a:endParaRPr lang="ru-RU" sz="3600" kern="1200" dirty="0"/>
        </a:p>
      </dsp:txBody>
      <dsp:txXfrm>
        <a:off x="1973566" y="1647802"/>
        <a:ext cx="1548928" cy="1548928"/>
      </dsp:txXfrm>
    </dsp:sp>
    <dsp:sp modelId="{340AFED3-0700-4AA7-82DA-CF395FC7F3AD}">
      <dsp:nvSpPr>
        <dsp:cNvPr id="0" name=""/>
        <dsp:cNvSpPr/>
      </dsp:nvSpPr>
      <dsp:spPr>
        <a:xfrm>
          <a:off x="1695391" y="-322226"/>
          <a:ext cx="2105278" cy="21052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u="none" strike="noStrike" kern="1200" dirty="0">
              <a:solidFill>
                <a:srgbClr val="000000"/>
              </a:solidFill>
              <a:effectLst/>
              <a:latin typeface="+mn-lt"/>
            </a:rPr>
            <a:t>anti-HBs</a:t>
          </a:r>
          <a:r>
            <a:rPr lang="en-US" sz="2400" b="1" i="0" u="none" strike="noStrike" kern="1200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endParaRPr lang="ru-RU" sz="2400" kern="1200" dirty="0">
            <a:latin typeface="+mn-lt"/>
          </a:endParaRPr>
        </a:p>
      </dsp:txBody>
      <dsp:txXfrm>
        <a:off x="2003702" y="-13915"/>
        <a:ext cx="1488656" cy="1488656"/>
      </dsp:txXfrm>
    </dsp:sp>
    <dsp:sp modelId="{C503476F-2201-415A-8146-46CF0F84B621}">
      <dsp:nvSpPr>
        <dsp:cNvPr id="0" name=""/>
        <dsp:cNvSpPr/>
      </dsp:nvSpPr>
      <dsp:spPr>
        <a:xfrm>
          <a:off x="3304440" y="846815"/>
          <a:ext cx="2105278" cy="21052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u="none" strike="noStrike" kern="1200" dirty="0" err="1">
              <a:solidFill>
                <a:srgbClr val="000000"/>
              </a:solidFill>
              <a:effectLst/>
              <a:latin typeface="+mn-lt"/>
            </a:rPr>
            <a:t>HBeAg</a:t>
          </a:r>
          <a:r>
            <a:rPr lang="en-US" sz="2400" b="1" i="0" u="none" strike="noStrike" kern="1200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endParaRPr lang="ru-RU" sz="2400" kern="1200" dirty="0">
            <a:latin typeface="+mn-lt"/>
          </a:endParaRPr>
        </a:p>
      </dsp:txBody>
      <dsp:txXfrm>
        <a:off x="3612751" y="1155126"/>
        <a:ext cx="1488656" cy="1488656"/>
      </dsp:txXfrm>
    </dsp:sp>
    <dsp:sp modelId="{B4A204B1-3285-464F-B29B-06B5723721C6}">
      <dsp:nvSpPr>
        <dsp:cNvPr id="0" name=""/>
        <dsp:cNvSpPr/>
      </dsp:nvSpPr>
      <dsp:spPr>
        <a:xfrm>
          <a:off x="2689838" y="2738366"/>
          <a:ext cx="2105278" cy="21052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u="none" strike="noStrike" kern="1200" dirty="0">
              <a:solidFill>
                <a:srgbClr val="000000"/>
              </a:solidFill>
              <a:effectLst/>
              <a:latin typeface="+mn-lt"/>
            </a:rPr>
            <a:t>ДНК </a:t>
          </a:r>
          <a:r>
            <a:rPr lang="ru-RU" sz="2400" b="1" i="0" u="none" strike="noStrike" kern="1200" baseline="30000" dirty="0">
              <a:solidFill>
                <a:srgbClr val="000000"/>
              </a:solidFill>
              <a:effectLst/>
              <a:latin typeface="+mn-lt"/>
            </a:rPr>
            <a:t> -/+</a:t>
          </a:r>
          <a:r>
            <a:rPr lang="ru-RU" sz="2400" kern="1200" dirty="0">
              <a:latin typeface="+mn-lt"/>
            </a:rPr>
            <a:t> </a:t>
          </a:r>
        </a:p>
      </dsp:txBody>
      <dsp:txXfrm>
        <a:off x="2998149" y="3046677"/>
        <a:ext cx="1488656" cy="1488656"/>
      </dsp:txXfrm>
    </dsp:sp>
    <dsp:sp modelId="{56A411C6-6AAC-4947-8C0D-3E85DE6EB9FC}">
      <dsp:nvSpPr>
        <dsp:cNvPr id="0" name=""/>
        <dsp:cNvSpPr/>
      </dsp:nvSpPr>
      <dsp:spPr>
        <a:xfrm>
          <a:off x="700944" y="2738366"/>
          <a:ext cx="2105278" cy="2105278"/>
        </a:xfrm>
        <a:prstGeom prst="ellipse">
          <a:avLst/>
        </a:prstGeom>
        <a:solidFill>
          <a:srgbClr val="FF99CC">
            <a:alpha val="49804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u="none" strike="noStrike" kern="1200" dirty="0">
              <a:solidFill>
                <a:srgbClr val="000000"/>
              </a:solidFill>
              <a:effectLst/>
              <a:latin typeface="+mn-lt"/>
            </a:rPr>
            <a:t>HBsAg</a:t>
          </a:r>
          <a:r>
            <a:rPr lang="en-US" sz="2400" b="1" i="0" u="none" strike="noStrike" kern="1200" baseline="30000" dirty="0">
              <a:solidFill>
                <a:srgbClr val="000000"/>
              </a:solidFill>
              <a:effectLst/>
              <a:latin typeface="+mn-lt"/>
            </a:rPr>
            <a:t>-</a:t>
          </a:r>
          <a:endParaRPr lang="ru-RU" sz="2400" kern="1200" dirty="0">
            <a:latin typeface="+mn-lt"/>
          </a:endParaRPr>
        </a:p>
      </dsp:txBody>
      <dsp:txXfrm>
        <a:off x="1009255" y="3046677"/>
        <a:ext cx="1488656" cy="1488656"/>
      </dsp:txXfrm>
    </dsp:sp>
    <dsp:sp modelId="{B5B8D97A-EFBE-49F9-B723-8F2A1253E7D7}">
      <dsp:nvSpPr>
        <dsp:cNvPr id="0" name=""/>
        <dsp:cNvSpPr/>
      </dsp:nvSpPr>
      <dsp:spPr>
        <a:xfrm>
          <a:off x="86342" y="846815"/>
          <a:ext cx="2105278" cy="21052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u="none" strike="noStrike" kern="12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anti-H</a:t>
          </a:r>
          <a:r>
            <a:rPr lang="ru-RU" sz="2400" b="0" i="0" u="none" strike="noStrike" kern="12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В</a:t>
          </a:r>
          <a:r>
            <a:rPr lang="en-US" sz="2400" b="0" i="0" u="none" strike="noStrike" kern="1200" dirty="0" err="1">
              <a:solidFill>
                <a:srgbClr val="000000"/>
              </a:solidFill>
              <a:effectLst/>
              <a:latin typeface="Arial" panose="020B0604020202020204" pitchFamily="34" charset="0"/>
            </a:rPr>
            <a:t>cor</a:t>
          </a:r>
          <a:r>
            <a:rPr lang="ru-RU" sz="2400" b="0" i="0" u="none" strike="noStrike" kern="12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е</a:t>
          </a:r>
          <a:r>
            <a:rPr lang="en-US" sz="2400" b="1" i="0" u="none" strike="noStrike" kern="1200" baseline="300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-/+</a:t>
          </a:r>
          <a:r>
            <a:rPr lang="en-US" sz="2400" b="0" i="0" u="none" strike="noStrike" kern="1200" dirty="0">
              <a:solidFill>
                <a:srgbClr val="000000"/>
              </a:solidFill>
              <a:effectLst/>
              <a:latin typeface="Arial" panose="020B0604020202020204" pitchFamily="34" charset="0"/>
            </a:rPr>
            <a:t> </a:t>
          </a:r>
          <a:endParaRPr lang="ru-RU" sz="2400" kern="1200" dirty="0"/>
        </a:p>
      </dsp:txBody>
      <dsp:txXfrm>
        <a:off x="394653" y="1155126"/>
        <a:ext cx="1488656" cy="14886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3410D-D4BD-431C-A831-BBB0CAF00D54}">
      <dsp:nvSpPr>
        <dsp:cNvPr id="0" name=""/>
        <dsp:cNvSpPr/>
      </dsp:nvSpPr>
      <dsp:spPr>
        <a:xfrm>
          <a:off x="4148470" y="3475703"/>
          <a:ext cx="550283" cy="1527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5141" y="0"/>
              </a:lnTo>
              <a:lnTo>
                <a:pt x="275141" y="1527268"/>
              </a:lnTo>
              <a:lnTo>
                <a:pt x="550283" y="15272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solidFill>
              <a:schemeClr val="tx1"/>
            </a:solidFill>
          </a:endParaRPr>
        </a:p>
      </dsp:txBody>
      <dsp:txXfrm>
        <a:off x="4383028" y="4198752"/>
        <a:ext cx="81168" cy="81168"/>
      </dsp:txXfrm>
    </dsp:sp>
    <dsp:sp modelId="{24DB9E2A-5923-4A10-970A-CB787D6FA3F7}">
      <dsp:nvSpPr>
        <dsp:cNvPr id="0" name=""/>
        <dsp:cNvSpPr/>
      </dsp:nvSpPr>
      <dsp:spPr>
        <a:xfrm>
          <a:off x="4148470" y="1796875"/>
          <a:ext cx="550283" cy="1678827"/>
        </a:xfrm>
        <a:custGeom>
          <a:avLst/>
          <a:gdLst/>
          <a:ahLst/>
          <a:cxnLst/>
          <a:rect l="0" t="0" r="0" b="0"/>
          <a:pathLst>
            <a:path>
              <a:moveTo>
                <a:pt x="0" y="1678827"/>
              </a:moveTo>
              <a:lnTo>
                <a:pt x="275141" y="1678827"/>
              </a:lnTo>
              <a:lnTo>
                <a:pt x="275141" y="0"/>
              </a:lnTo>
              <a:lnTo>
                <a:pt x="550283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>
            <a:solidFill>
              <a:schemeClr val="tx1"/>
            </a:solidFill>
          </a:endParaRPr>
        </a:p>
      </dsp:txBody>
      <dsp:txXfrm>
        <a:off x="4379444" y="2592121"/>
        <a:ext cx="88335" cy="88335"/>
      </dsp:txXfrm>
    </dsp:sp>
    <dsp:sp modelId="{87B3897E-3335-42DA-9D41-9921B5E96654}">
      <dsp:nvSpPr>
        <dsp:cNvPr id="0" name=""/>
        <dsp:cNvSpPr/>
      </dsp:nvSpPr>
      <dsp:spPr>
        <a:xfrm>
          <a:off x="846767" y="3429983"/>
          <a:ext cx="5502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0283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solidFill>
              <a:schemeClr val="tx1"/>
            </a:solidFill>
          </a:endParaRPr>
        </a:p>
      </dsp:txBody>
      <dsp:txXfrm>
        <a:off x="1108152" y="3461945"/>
        <a:ext cx="27514" cy="27514"/>
      </dsp:txXfrm>
    </dsp:sp>
    <dsp:sp modelId="{98C6FAA9-4FDB-471A-A651-C9F80F2D05B5}">
      <dsp:nvSpPr>
        <dsp:cNvPr id="0" name=""/>
        <dsp:cNvSpPr/>
      </dsp:nvSpPr>
      <dsp:spPr>
        <a:xfrm rot="16200000">
          <a:off x="-1780149" y="3056279"/>
          <a:ext cx="4414986" cy="8388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Оценка специфичности</a:t>
          </a:r>
          <a:endParaRPr lang="ru-RU" sz="2400" kern="1200" dirty="0"/>
        </a:p>
      </dsp:txBody>
      <dsp:txXfrm>
        <a:off x="-1780149" y="3056279"/>
        <a:ext cx="4414986" cy="838847"/>
      </dsp:txXfrm>
    </dsp:sp>
    <dsp:sp modelId="{F5F3C96A-39E2-47B1-9FC1-803F4648B5B4}">
      <dsp:nvSpPr>
        <dsp:cNvPr id="0" name=""/>
        <dsp:cNvSpPr/>
      </dsp:nvSpPr>
      <dsp:spPr>
        <a:xfrm>
          <a:off x="1397051" y="3056279"/>
          <a:ext cx="2751419" cy="8388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«слепой» анализ </a:t>
          </a:r>
          <a:endParaRPr lang="ru-RU" sz="2400" kern="1200" dirty="0"/>
        </a:p>
      </dsp:txBody>
      <dsp:txXfrm>
        <a:off x="1397051" y="3056279"/>
        <a:ext cx="2751419" cy="838847"/>
      </dsp:txXfrm>
    </dsp:sp>
    <dsp:sp modelId="{4F3C13A2-B6F2-4272-9D0C-3DD10FBBF851}">
      <dsp:nvSpPr>
        <dsp:cNvPr id="0" name=""/>
        <dsp:cNvSpPr/>
      </dsp:nvSpPr>
      <dsp:spPr>
        <a:xfrm>
          <a:off x="4698754" y="374463"/>
          <a:ext cx="2751419" cy="28448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предварительно </a:t>
          </a:r>
          <a:r>
            <a:rPr lang="ru-RU" sz="1800" kern="1200" dirty="0" err="1"/>
            <a:t>серологически</a:t>
          </a:r>
          <a:r>
            <a:rPr lang="ru-RU" sz="1800" kern="1200" dirty="0"/>
            <a:t> и молекулярно-генетически охарактеризованных позитивных и негативных по ВГВ образцов плазмы крови</a:t>
          </a:r>
          <a:r>
            <a:rPr lang="en-US" sz="1800" kern="1200" dirty="0"/>
            <a:t> (n=</a:t>
          </a:r>
          <a:r>
            <a:rPr lang="ru-RU" sz="1800" kern="1200" dirty="0"/>
            <a:t>729</a:t>
          </a:r>
          <a:r>
            <a:rPr lang="en-US" sz="1800" kern="1200" dirty="0"/>
            <a:t>)</a:t>
          </a:r>
          <a:endParaRPr lang="ru-RU" sz="1800" kern="1200" dirty="0"/>
        </a:p>
      </dsp:txBody>
      <dsp:txXfrm>
        <a:off x="4698754" y="374463"/>
        <a:ext cx="2751419" cy="2844825"/>
      </dsp:txXfrm>
    </dsp:sp>
    <dsp:sp modelId="{56EA842A-611E-48FE-B265-F8C69D6FD610}">
      <dsp:nvSpPr>
        <dsp:cNvPr id="0" name=""/>
        <dsp:cNvSpPr/>
      </dsp:nvSpPr>
      <dsp:spPr>
        <a:xfrm>
          <a:off x="4698754" y="3429000"/>
          <a:ext cx="2751419" cy="314794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образцов, включающих геномную ДНК/</a:t>
          </a:r>
          <a:r>
            <a:rPr lang="ru-RU" sz="1800" kern="1200" dirty="0" err="1"/>
            <a:t>кДНК</a:t>
          </a:r>
          <a:r>
            <a:rPr lang="ru-RU" sz="1800" kern="1200" dirty="0"/>
            <a:t> вирусов гепатита А, гепатита С, гепатита D, гепатита E, гепатита G, иммунодефицита человека, Эпштейна-Барр, цитомегаловируса, простого герпеса 1 и 2 типов, герпеса 6 и 8 типов, </a:t>
          </a:r>
          <a:r>
            <a:rPr lang="ru-RU" sz="1800" kern="1200" dirty="0" err="1"/>
            <a:t>парвовируса</a:t>
          </a:r>
          <a:r>
            <a:rPr lang="ru-RU" sz="1800" kern="1200" dirty="0"/>
            <a:t> В19, клещевого энцефалита </a:t>
          </a:r>
        </a:p>
      </dsp:txBody>
      <dsp:txXfrm>
        <a:off x="4698754" y="3429000"/>
        <a:ext cx="2751419" cy="3147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B3FA1-47CF-47CD-901D-BF59D057E3DC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60FAE-5F2F-4C1C-9AD0-39313C1A3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951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Вирус гепатита В (ВГВ) –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гепатотропный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вирус, вызывающий как острые, так и хронические инфекции. </a:t>
            </a:r>
            <a:endParaRPr lang="ru-RU" altLang="ru-RU" dirty="0"/>
          </a:p>
          <a:p>
            <a:endParaRPr lang="ru-RU" altLang="ru-RU" dirty="0"/>
          </a:p>
          <a:p>
            <a:r>
              <a:rPr lang="ru-RU" altLang="ru-RU" dirty="0"/>
              <a:t>Даже спустя полвека после разработки вакцины против вируса гепатита B, инфекция остается серьезной проблемой общественного здравоохранения с высоким уровнем заболеваемости и смертности.</a:t>
            </a:r>
          </a:p>
          <a:p>
            <a:endParaRPr lang="ru-RU" altLang="ru-RU" dirty="0"/>
          </a:p>
          <a:p>
            <a:r>
              <a:rPr lang="ru-RU" altLang="ru-RU" dirty="0"/>
              <a:t>ВГВ является одним из восьми известных онкогенных вирусов человека и ответственен за один из самых высоких ежегодных показателей смертности. При этом каждый 4 человек на планете инфицирован вирусом гепатита В.</a:t>
            </a:r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068189-AF59-4C86-B3DF-D159C5EC6750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2445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altLang="ru-RU" dirty="0">
                <a:latin typeface="Arial" panose="020B0604020202020204" pitchFamily="34" charset="0"/>
              </a:rPr>
              <a:t>Для хронической инфекции характерно устойчивое присутствие </a:t>
            </a:r>
            <a:r>
              <a:rPr lang="en-US" altLang="ru-RU" dirty="0" err="1">
                <a:latin typeface="Arial" panose="020B0604020202020204" pitchFamily="34" charset="0"/>
              </a:rPr>
              <a:t>HBsAg</a:t>
            </a:r>
            <a:r>
              <a:rPr lang="ru-RU" altLang="ru-RU" dirty="0">
                <a:latin typeface="Arial" panose="020B0604020202020204" pitchFamily="34" charset="0"/>
              </a:rPr>
              <a:t> в течение не менее полугода, за исключением оккультной формы течения заболевания. </a:t>
            </a:r>
          </a:p>
          <a:p>
            <a:r>
              <a:rPr lang="ru-RU" altLang="ru-RU" dirty="0"/>
              <a:t>Последняя –  </a:t>
            </a:r>
            <a:r>
              <a:rPr lang="en-US" altLang="ru-RU" dirty="0" err="1">
                <a:latin typeface="Arial" panose="020B0604020202020204" pitchFamily="34" charset="0"/>
              </a:rPr>
              <a:t>HBsAg</a:t>
            </a:r>
            <a:r>
              <a:rPr lang="ru-RU" altLang="ru-RU" dirty="0">
                <a:latin typeface="Arial" panose="020B0604020202020204" pitchFamily="34" charset="0"/>
              </a:rPr>
              <a:t>-негативная</a:t>
            </a:r>
            <a:r>
              <a:rPr lang="ru-RU" altLang="ru-RU" dirty="0"/>
              <a:t> форма- связана с большим разнообразием серологических профилей, включая так называемый </a:t>
            </a:r>
            <a:r>
              <a:rPr lang="ru-RU" altLang="ru-RU" dirty="0" err="1"/>
              <a:t>серонегативный</a:t>
            </a:r>
            <a:r>
              <a:rPr lang="ru-RU" altLang="ru-RU" dirty="0"/>
              <a:t> оккультный гепатит, характеризующийся негативностью по всем серологическим маркерам вируса.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dirty="0" err="1"/>
              <a:t>Аланинаминотрансфераза</a:t>
            </a:r>
            <a:r>
              <a:rPr lang="ru-RU" dirty="0"/>
              <a:t> (АЛТ) – фермент, который находится во всех клетках организма, главным образом в печени и почках, меньше его в сердце и мышцах. В норме активность АЛТ в крови очень низкая. При проблемах с печенью фермент высвобождается в кровоток обычно еще до появления таких характерных симптомов, как желтуха. В связи с этим АЛТ часто используется как показатель повреждения печени.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A9F3C9-F563-42A3-AC13-2BDCC2F192EF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057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Кроме ранее упомянутого истинного оккультного гепатита В, существует т.н. ложный оккультный гепатит, связанный с различными мутациями в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-гене. Т.е. видоизмененный поверхностный антиген образуется, однако не улавливается тест-системами.</a:t>
            </a: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Высокий уровень вирусного обмена в сочетании с подверженной ошибкам полимеразой приводит к очень высокой частоте мутационных событий во время репликации HBV.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Неудивительно, что специфические факторы отбора, как эндогенные (иммунный клиренс хозяина), так и экзогенные (вакцины и противовирусные препараты), легко отбирают новых «спасающихся»=избегающих =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escape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-мутантов. Кроме того, из-за перекрытия рамок считывания вирусной полимеразы и оболочки в геноме ДНК HBV мутации в каталитических доменах полимеразы, часто приводят к важным изменениям поверхностного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антигенгепатита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Наличие этих мутаций также может влиять на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аффинность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диагностических антител к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HBsAg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altLang="ru-RU" dirty="0"/>
          </a:p>
          <a:p>
            <a:endParaRPr lang="ru-RU" altLang="ru-RU" dirty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136123-9B6E-48B5-8115-920EA952D8C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527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b="1"/>
              <a:t>При оценке чувствительности с использованием гель-электрофореза мы видим, что данные о вирусной нагрузке хорошо согласуются с результатами электрофореграммы.</a:t>
            </a:r>
            <a:endParaRPr lang="ru-RU" alt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F3A624-046E-43B7-8DC2-31D0DF79E01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5701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/>
              <a:t>Благодарю за внимание!</a:t>
            </a:r>
            <a:br>
              <a:rPr lang="ru-RU" altLang="ru-RU" dirty="0"/>
            </a:br>
            <a:endParaRPr lang="ru-RU" altLang="ru-RU" dirty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8190E4-1FB6-4A2D-992F-E347AB9C6E0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549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82DA0-8974-4E47-BF1C-396E2B2DF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6FE631-7FFC-44CA-BB58-CC24111C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6179A-FA63-4AFF-866A-C290AAED7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72A407-39E1-467E-8814-3BDEA9B11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6DF0E4-060A-4AB2-BC55-378993AF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83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61F64-C896-4C10-9B59-0170BDE63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BD22D0-9AC7-4D16-B456-F6B26B3CB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6E310-1B18-4563-B7F1-BC5DC4BD2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96C313-DCDE-4299-A2A9-056FE466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1400B5-C4F1-4E80-8DA8-36AA105B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44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9D99A2-D98F-4866-9799-3E74C90E4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EC4881-0FA3-45BF-BC38-9C23F5C6A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4A2F7-1525-4598-8B62-863F04322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D9C473-87CD-487B-9E8F-26FAD92DC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F2932A-FEB4-4391-9BEE-171CDB72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96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D4677-059C-405F-9F6E-BE5B72162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ED22FF-7243-4699-9D68-B59BBBEC8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E6D752-599E-40B9-939A-85C32677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93A59-161D-472F-A3B9-EA22A1A50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4DBC65-6637-498A-9089-937E6FAA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20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A32C1F-2A3A-441E-A83E-D0559E537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4D2C6C-DE4B-4283-B5F1-EF29F8185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9F115E-C27E-4932-883F-1E64CE7D9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DCA485-9A75-400F-B878-85CEB322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BBDA5D-D3DC-43B9-907F-1227DB14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9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8BB76-C348-4BFD-9877-37692947C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19E584-33F3-43A0-962C-8D17FC729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93D395-AE22-4588-B620-51F48E117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4AF0CD-CA1B-45C2-B420-A057B648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8304C0-D105-4DFC-8252-3A64FCA3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D6F8D3-28B7-4666-8F27-4B25D461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3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894FE-E980-474D-9506-C91DC1A7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B0DB19-6AF5-4805-8D0B-83F66C7C5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9BCD7A-8D98-4D5D-99EA-D753CE2E5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4DB77C-3BCC-49A8-87CB-5E3B521E1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45FDCD-3C4A-408D-8D3D-D2FE48C78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B259BE-02DC-46A6-9B3C-39676117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F3A6ED-BFFF-4CA5-839C-6DFA0A6C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575F452-02C5-41DB-97B6-60BA8D7C4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75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F48801-D76A-4E72-BFA7-0CC802F8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9DB7E6C-5546-4689-999A-23CBB314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15DC10D-6BAD-4083-A8D0-4695C788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AA50325-215E-4BBB-B6F3-172A4B214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87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ABB1168-64B2-45A7-9E2D-5F9C9C8BD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990153B-3E67-48D5-93DF-6EC2141CA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F091D30-D051-4E6E-A370-D87C6C1E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AC411-2B8E-41C6-82B7-2EC70ECF7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045753-F6BB-4732-AAEA-18583262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8126AF-4AD4-4E0D-BBB3-138C7F380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E3DAC-6447-4DD9-9A64-88E5013A0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7733B5-F541-40F4-91F4-77C7508B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A561EB-6934-4069-97C9-123CF740C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A0F36-61F1-4B89-A374-03ACC08A7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585984-0C0F-4E3A-B5D7-9047D6BE1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0E811E-E98E-47D4-87B7-240621851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47B973-FF90-43A5-974B-A18BB092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7F23CB-02BF-44C0-BEC1-CE8FECE8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D5C76A-2623-4758-81DD-ACF60E878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11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EC50AD-C6CC-4D37-A0E4-0BA34C1E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0682D9-9133-48BD-9992-0AE87D2BC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89BED0-8DC6-4863-A3B5-CB599D622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873DF-2D74-4768-BF4B-02194CC7BE98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DA4FBD-39B8-4808-8D6F-5BC2F7BB8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CC47E2-3581-4C6E-ACC6-9273A56950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9CCA8-D0A5-4F2A-9FD2-87F105FF03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65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CDBAA-5D22-4B04-86A9-21DA4734D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5128" y="763016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МЕТОД ВЫЯВЛЕНИЯ ДНК ВГВ ПРИ НИЗКОЙ ВИРУСНОЙ НАГРУЗКЕ В БИОЛОГИЧЕСКИХ ОБРАЗЦАХ С ДЕТЕКЦИЕЙ ФРАГМЕНТОВ </a:t>
            </a:r>
            <a:r>
              <a:rPr lang="en-US" sz="32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-/</a:t>
            </a:r>
            <a:r>
              <a:rPr lang="en-US" sz="32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ru-RU" sz="32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-РЕГИОНОВ ВГВ </a:t>
            </a:r>
            <a:endParaRPr lang="ru-RU" sz="8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Рисунок 4" descr="Пастер">
            <a:extLst>
              <a:ext uri="{FF2B5EF4-FFF2-40B4-BE49-F238E27FC236}">
                <a16:creationId xmlns:a16="http://schemas.microsoft.com/office/drawing/2014/main" id="{04BFB9B2-18B4-4AF3-AD9F-9C04E3CE5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236CAE82-0FA9-4668-80C1-183AB1FDB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7989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ru-RU" b="1" cap="none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Серикова Е.Н.</a:t>
            </a:r>
          </a:p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ФБУН «Санкт-Петербургский НИИ эпидемиологии и микробиологии имени Пастера»</a:t>
            </a:r>
          </a:p>
          <a:p>
            <a:pPr algn="ctr">
              <a:lnSpc>
                <a:spcPct val="120000"/>
              </a:lnSpc>
              <a:spcAft>
                <a:spcPts val="800"/>
              </a:spcAft>
            </a:pP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Санкт-Петербург, 202</a:t>
            </a:r>
            <a:r>
              <a:rPr lang="en-US" i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ru-RU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77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CDBAA-5D22-4B04-86A9-21DA4734D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8122" y="342549"/>
            <a:ext cx="9144000" cy="1257651"/>
          </a:xfrm>
        </p:spPr>
        <p:txBody>
          <a:bodyPr/>
          <a:lstStyle/>
          <a:p>
            <a:r>
              <a:rPr lang="ru-RU" dirty="0"/>
              <a:t>Выводы</a:t>
            </a:r>
          </a:p>
        </p:txBody>
      </p:sp>
      <p:pic>
        <p:nvPicPr>
          <p:cNvPr id="4" name="Рисунок 4" descr="Пастер">
            <a:extLst>
              <a:ext uri="{FF2B5EF4-FFF2-40B4-BE49-F238E27FC236}">
                <a16:creationId xmlns:a16="http://schemas.microsoft.com/office/drawing/2014/main" id="{04BFB9B2-18B4-4AF3-AD9F-9C04E3CE5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F2A84516-DE2E-4A31-BC31-BC4108E98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7654" y="2238509"/>
            <a:ext cx="10016691" cy="3297766"/>
          </a:xfrm>
          <a:prstGeom prst="rect">
            <a:avLst/>
          </a:prstGeom>
        </p:spPr>
        <p:txBody>
          <a:bodyPr wrap="square" lIns="30738" tIns="15369" rIns="30738" bIns="15369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Разработанный метод </a:t>
            </a:r>
            <a:r>
              <a:rPr lang="ru-RU" sz="24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высокоспецифичен</a:t>
            </a:r>
            <a:r>
              <a:rPr lang="ru-RU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и может быть использован при </a:t>
            </a:r>
            <a:r>
              <a:rPr lang="ru-RU" sz="24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скринировании</a:t>
            </a:r>
            <a:r>
              <a:rPr lang="ru-RU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различных групп риска (ВИЧ-инфицированных, ВГС-позитивных пациентов, скрининга доноров для повышения безопасности гемотрансфузии, трудовых мигрантов, медицинских работников), а также пациентов, направленных на госпитализацию в плановом порядке для исключения распространения ВГВ.</a:t>
            </a:r>
            <a:endParaRPr lang="ru-RU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441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/>
          </p:nvPr>
        </p:nvSpPr>
        <p:spPr>
          <a:xfrm>
            <a:off x="2133600" y="2224087"/>
            <a:ext cx="8229600" cy="1919287"/>
          </a:xfrm>
        </p:spPr>
        <p:txBody>
          <a:bodyPr>
            <a:normAutofit/>
          </a:bodyPr>
          <a:lstStyle/>
          <a:p>
            <a:pPr algn="ctr"/>
            <a:r>
              <a:rPr lang="ru-RU" altLang="ru-RU" b="1" dirty="0"/>
              <a:t>Благодарю за внимание!</a:t>
            </a:r>
            <a:br>
              <a:rPr lang="ru-RU" altLang="ru-RU" b="1" dirty="0"/>
            </a:br>
            <a:br>
              <a:rPr lang="ru-RU" altLang="ru-RU" b="1" dirty="0"/>
            </a:br>
            <a:r>
              <a:rPr lang="en-US" altLang="ru-RU" sz="2800" b="1" dirty="0"/>
              <a:t>shenna1@yandex.ru</a:t>
            </a:r>
            <a:r>
              <a:rPr lang="en-US" altLang="ru-RU" sz="2800" dirty="0"/>
              <a:t> </a:t>
            </a:r>
            <a:endParaRPr lang="ru-RU" altLang="ru-RU" sz="2800" dirty="0"/>
          </a:p>
        </p:txBody>
      </p:sp>
      <p:pic>
        <p:nvPicPr>
          <p:cNvPr id="72707" name="Рисунок 4" descr="Пасте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76" y="115889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61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3015457" y="316706"/>
            <a:ext cx="6964362" cy="417513"/>
          </a:xfrm>
        </p:spPr>
        <p:txBody>
          <a:bodyPr>
            <a:noAutofit/>
          </a:bodyPr>
          <a:lstStyle/>
          <a:p>
            <a:r>
              <a:rPr lang="ru-RU" altLang="ru-RU" sz="3200" dirty="0">
                <a:cs typeface="Arial" panose="020B0604020202020204" pitchFamily="34" charset="0"/>
              </a:rPr>
              <a:t>Распространенность ВГВ в мире</a:t>
            </a:r>
          </a:p>
        </p:txBody>
      </p:sp>
      <p:sp>
        <p:nvSpPr>
          <p:cNvPr id="5124" name="Прямоугольник 5"/>
          <p:cNvSpPr>
            <a:spLocks noChangeArrowheads="1"/>
          </p:cNvSpPr>
          <p:nvPr/>
        </p:nvSpPr>
        <p:spPr bwMode="auto">
          <a:xfrm>
            <a:off x="5935664" y="201930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Прямоугольник 5"/>
          <p:cNvSpPr>
            <a:spLocks noChangeArrowheads="1"/>
          </p:cNvSpPr>
          <p:nvPr/>
        </p:nvSpPr>
        <p:spPr bwMode="auto">
          <a:xfrm>
            <a:off x="5456239" y="237490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Прямоугольник 5"/>
          <p:cNvSpPr>
            <a:spLocks noChangeArrowheads="1"/>
          </p:cNvSpPr>
          <p:nvPr/>
        </p:nvSpPr>
        <p:spPr bwMode="auto">
          <a:xfrm>
            <a:off x="5799138" y="2474913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7" name="Прямоугольник 5"/>
          <p:cNvSpPr>
            <a:spLocks noChangeArrowheads="1"/>
          </p:cNvSpPr>
          <p:nvPr/>
        </p:nvSpPr>
        <p:spPr bwMode="auto">
          <a:xfrm>
            <a:off x="6096001" y="5516563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8" name="Прямоугольник 5"/>
          <p:cNvSpPr>
            <a:spLocks noChangeArrowheads="1"/>
          </p:cNvSpPr>
          <p:nvPr/>
        </p:nvSpPr>
        <p:spPr bwMode="auto">
          <a:xfrm>
            <a:off x="6223001" y="5060950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9" name="Прямоугольник 5"/>
          <p:cNvSpPr>
            <a:spLocks noChangeArrowheads="1"/>
          </p:cNvSpPr>
          <p:nvPr/>
        </p:nvSpPr>
        <p:spPr bwMode="auto">
          <a:xfrm>
            <a:off x="7500938" y="3590925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Прямоугольник 5"/>
          <p:cNvSpPr>
            <a:spLocks noChangeArrowheads="1"/>
          </p:cNvSpPr>
          <p:nvPr/>
        </p:nvSpPr>
        <p:spPr bwMode="auto">
          <a:xfrm>
            <a:off x="5478463" y="4094163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A4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1" name="Прямоугольник 5"/>
          <p:cNvSpPr>
            <a:spLocks noChangeArrowheads="1"/>
          </p:cNvSpPr>
          <p:nvPr/>
        </p:nvSpPr>
        <p:spPr bwMode="auto">
          <a:xfrm>
            <a:off x="5816601" y="41941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A5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2" name="Прямоугольник 5"/>
          <p:cNvSpPr>
            <a:spLocks noChangeArrowheads="1"/>
          </p:cNvSpPr>
          <p:nvPr/>
        </p:nvSpPr>
        <p:spPr bwMode="auto">
          <a:xfrm>
            <a:off x="5935664" y="456088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A3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3" name="Прямоугольник 5"/>
          <p:cNvSpPr>
            <a:spLocks noChangeArrowheads="1"/>
          </p:cNvSpPr>
          <p:nvPr/>
        </p:nvSpPr>
        <p:spPr bwMode="auto">
          <a:xfrm>
            <a:off x="5192713" y="3870325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4" name="Прямоугольник 5"/>
          <p:cNvSpPr>
            <a:spLocks noChangeArrowheads="1"/>
          </p:cNvSpPr>
          <p:nvPr/>
        </p:nvSpPr>
        <p:spPr bwMode="auto">
          <a:xfrm>
            <a:off x="6105526" y="4221163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5" name="Прямоугольник 5"/>
          <p:cNvSpPr>
            <a:spLocks noChangeArrowheads="1"/>
          </p:cNvSpPr>
          <p:nvPr/>
        </p:nvSpPr>
        <p:spPr bwMode="auto">
          <a:xfrm>
            <a:off x="6238876" y="455295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6" name="Прямоугольник 5"/>
          <p:cNvSpPr>
            <a:spLocks noChangeArrowheads="1"/>
          </p:cNvSpPr>
          <p:nvPr/>
        </p:nvSpPr>
        <p:spPr bwMode="auto">
          <a:xfrm>
            <a:off x="7985126" y="343693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7" name="Прямоугольник 5"/>
          <p:cNvSpPr>
            <a:spLocks noChangeArrowheads="1"/>
          </p:cNvSpPr>
          <p:nvPr/>
        </p:nvSpPr>
        <p:spPr bwMode="auto">
          <a:xfrm>
            <a:off x="8328026" y="309562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8" name="Прямоугольник 5"/>
          <p:cNvSpPr>
            <a:spLocks noChangeArrowheads="1"/>
          </p:cNvSpPr>
          <p:nvPr/>
        </p:nvSpPr>
        <p:spPr bwMode="auto">
          <a:xfrm>
            <a:off x="8458201" y="433070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B3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9" name="Прямоугольник 5"/>
          <p:cNvSpPr>
            <a:spLocks noChangeArrowheads="1"/>
          </p:cNvSpPr>
          <p:nvPr/>
        </p:nvSpPr>
        <p:spPr bwMode="auto">
          <a:xfrm>
            <a:off x="8797926" y="37703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B5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0" name="Прямоугольник 5"/>
          <p:cNvSpPr>
            <a:spLocks noChangeArrowheads="1"/>
          </p:cNvSpPr>
          <p:nvPr/>
        </p:nvSpPr>
        <p:spPr bwMode="auto">
          <a:xfrm>
            <a:off x="8959851" y="30972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1" name="Прямоугольник 5"/>
          <p:cNvSpPr>
            <a:spLocks noChangeArrowheads="1"/>
          </p:cNvSpPr>
          <p:nvPr/>
        </p:nvSpPr>
        <p:spPr bwMode="auto">
          <a:xfrm>
            <a:off x="2795589" y="241935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2" name="Прямоугольник 5"/>
          <p:cNvSpPr>
            <a:spLocks noChangeArrowheads="1"/>
          </p:cNvSpPr>
          <p:nvPr/>
        </p:nvSpPr>
        <p:spPr bwMode="auto">
          <a:xfrm>
            <a:off x="5429251" y="34020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3" name="Прямоугольник 5"/>
          <p:cNvSpPr>
            <a:spLocks noChangeArrowheads="1"/>
          </p:cNvSpPr>
          <p:nvPr/>
        </p:nvSpPr>
        <p:spPr bwMode="auto">
          <a:xfrm>
            <a:off x="5848351" y="3554413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4" name="Прямоугольник 5"/>
          <p:cNvSpPr>
            <a:spLocks noChangeArrowheads="1"/>
          </p:cNvSpPr>
          <p:nvPr/>
        </p:nvSpPr>
        <p:spPr bwMode="auto">
          <a:xfrm>
            <a:off x="5765801" y="2882900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5" name="Прямоугольник 5"/>
          <p:cNvSpPr>
            <a:spLocks noChangeArrowheads="1"/>
          </p:cNvSpPr>
          <p:nvPr/>
        </p:nvSpPr>
        <p:spPr bwMode="auto">
          <a:xfrm>
            <a:off x="5429251" y="296862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6" name="Прямоугольник 5"/>
          <p:cNvSpPr>
            <a:spLocks noChangeArrowheads="1"/>
          </p:cNvSpPr>
          <p:nvPr/>
        </p:nvSpPr>
        <p:spPr bwMode="auto">
          <a:xfrm>
            <a:off x="6486526" y="2306638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7" name="Прямоугольник 5"/>
          <p:cNvSpPr>
            <a:spLocks noChangeArrowheads="1"/>
          </p:cNvSpPr>
          <p:nvPr/>
        </p:nvSpPr>
        <p:spPr bwMode="auto">
          <a:xfrm>
            <a:off x="7718426" y="314483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8" name="Прямоугольник 5"/>
          <p:cNvSpPr>
            <a:spLocks noChangeArrowheads="1"/>
          </p:cNvSpPr>
          <p:nvPr/>
        </p:nvSpPr>
        <p:spPr bwMode="auto">
          <a:xfrm>
            <a:off x="7142163" y="3190875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9" name="Прямоугольник 5"/>
          <p:cNvSpPr>
            <a:spLocks noChangeArrowheads="1"/>
          </p:cNvSpPr>
          <p:nvPr/>
        </p:nvSpPr>
        <p:spPr bwMode="auto">
          <a:xfrm>
            <a:off x="6599238" y="2990850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0" name="Прямоугольник 5"/>
          <p:cNvSpPr>
            <a:spLocks noChangeArrowheads="1"/>
          </p:cNvSpPr>
          <p:nvPr/>
        </p:nvSpPr>
        <p:spPr bwMode="auto">
          <a:xfrm>
            <a:off x="7521576" y="23860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1" name="Прямоугольник 5"/>
          <p:cNvSpPr>
            <a:spLocks noChangeArrowheads="1"/>
          </p:cNvSpPr>
          <p:nvPr/>
        </p:nvSpPr>
        <p:spPr bwMode="auto">
          <a:xfrm>
            <a:off x="7235826" y="190658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2" name="Прямоугольник 5"/>
          <p:cNvSpPr>
            <a:spLocks noChangeArrowheads="1"/>
          </p:cNvSpPr>
          <p:nvPr/>
        </p:nvSpPr>
        <p:spPr bwMode="auto">
          <a:xfrm>
            <a:off x="8172451" y="215423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3" name="Прямоугольник 5"/>
          <p:cNvSpPr>
            <a:spLocks noChangeArrowheads="1"/>
          </p:cNvSpPr>
          <p:nvPr/>
        </p:nvSpPr>
        <p:spPr bwMode="auto">
          <a:xfrm>
            <a:off x="7021513" y="2227263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4" name="Прямоугольник 5"/>
          <p:cNvSpPr>
            <a:spLocks noChangeArrowheads="1"/>
          </p:cNvSpPr>
          <p:nvPr/>
        </p:nvSpPr>
        <p:spPr bwMode="auto">
          <a:xfrm>
            <a:off x="8101013" y="2478088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5" name="Прямоугольник 5"/>
          <p:cNvSpPr>
            <a:spLocks noChangeArrowheads="1"/>
          </p:cNvSpPr>
          <p:nvPr/>
        </p:nvSpPr>
        <p:spPr bwMode="auto">
          <a:xfrm>
            <a:off x="6469063" y="4775200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6" name="Прямоугольник 5"/>
          <p:cNvSpPr>
            <a:spLocks noChangeArrowheads="1"/>
          </p:cNvSpPr>
          <p:nvPr/>
        </p:nvSpPr>
        <p:spPr bwMode="auto">
          <a:xfrm>
            <a:off x="6573839" y="430688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7" name="Прямоугольник 5"/>
          <p:cNvSpPr>
            <a:spLocks noChangeArrowheads="1"/>
          </p:cNvSpPr>
          <p:nvPr/>
        </p:nvSpPr>
        <p:spPr bwMode="auto">
          <a:xfrm>
            <a:off x="5129214" y="4119563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A3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8" name="Прямоугольник 5"/>
          <p:cNvSpPr>
            <a:spLocks noChangeArrowheads="1"/>
          </p:cNvSpPr>
          <p:nvPr/>
        </p:nvSpPr>
        <p:spPr bwMode="auto">
          <a:xfrm>
            <a:off x="5292726" y="3600450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A3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59" name="Прямоугольник 5"/>
          <p:cNvSpPr>
            <a:spLocks noChangeArrowheads="1"/>
          </p:cNvSpPr>
          <p:nvPr/>
        </p:nvSpPr>
        <p:spPr bwMode="auto">
          <a:xfrm>
            <a:off x="8340726" y="349726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0" name="Прямоугольник 5"/>
          <p:cNvSpPr>
            <a:spLocks noChangeArrowheads="1"/>
          </p:cNvSpPr>
          <p:nvPr/>
        </p:nvSpPr>
        <p:spPr bwMode="auto">
          <a:xfrm>
            <a:off x="3124201" y="23987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1" name="Прямоугольник 5"/>
          <p:cNvSpPr>
            <a:spLocks noChangeArrowheads="1"/>
          </p:cNvSpPr>
          <p:nvPr/>
        </p:nvSpPr>
        <p:spPr bwMode="auto">
          <a:xfrm>
            <a:off x="8596313" y="2084388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2" name="Прямоугольник 5"/>
          <p:cNvSpPr>
            <a:spLocks noChangeArrowheads="1"/>
          </p:cNvSpPr>
          <p:nvPr/>
        </p:nvSpPr>
        <p:spPr bwMode="auto">
          <a:xfrm>
            <a:off x="7802564" y="2778125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3" name="Прямоугольник 5"/>
          <p:cNvSpPr>
            <a:spLocks noChangeArrowheads="1"/>
          </p:cNvSpPr>
          <p:nvPr/>
        </p:nvSpPr>
        <p:spPr bwMode="auto">
          <a:xfrm>
            <a:off x="8482013" y="2698750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4" name="Прямоугольник 5"/>
          <p:cNvSpPr>
            <a:spLocks noChangeArrowheads="1"/>
          </p:cNvSpPr>
          <p:nvPr/>
        </p:nvSpPr>
        <p:spPr bwMode="auto">
          <a:xfrm>
            <a:off x="8677276" y="54387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5" name="Прямоугольник 5"/>
          <p:cNvSpPr>
            <a:spLocks noChangeArrowheads="1"/>
          </p:cNvSpPr>
          <p:nvPr/>
        </p:nvSpPr>
        <p:spPr bwMode="auto">
          <a:xfrm>
            <a:off x="8858251" y="40497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6" name="Прямоугольник 5"/>
          <p:cNvSpPr>
            <a:spLocks noChangeArrowheads="1"/>
          </p:cNvSpPr>
          <p:nvPr/>
        </p:nvSpPr>
        <p:spPr bwMode="auto">
          <a:xfrm>
            <a:off x="8169276" y="40925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7" name="Прямоугольник 5"/>
          <p:cNvSpPr>
            <a:spLocks noChangeArrowheads="1"/>
          </p:cNvSpPr>
          <p:nvPr/>
        </p:nvSpPr>
        <p:spPr bwMode="auto">
          <a:xfrm>
            <a:off x="3286126" y="309562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8" name="Прямоугольник 5"/>
          <p:cNvSpPr>
            <a:spLocks noChangeArrowheads="1"/>
          </p:cNvSpPr>
          <p:nvPr/>
        </p:nvSpPr>
        <p:spPr bwMode="auto">
          <a:xfrm>
            <a:off x="9080501" y="5441950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69" name="Прямоугольник 5"/>
          <p:cNvSpPr>
            <a:spLocks noChangeArrowheads="1"/>
          </p:cNvSpPr>
          <p:nvPr/>
        </p:nvSpPr>
        <p:spPr bwMode="auto">
          <a:xfrm>
            <a:off x="8482013" y="5695950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0" name="Прямоугольник 5"/>
          <p:cNvSpPr>
            <a:spLocks noChangeArrowheads="1"/>
          </p:cNvSpPr>
          <p:nvPr/>
        </p:nvSpPr>
        <p:spPr bwMode="auto">
          <a:xfrm>
            <a:off x="9244014" y="571658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1" name="Прямоугольник 5"/>
          <p:cNvSpPr>
            <a:spLocks noChangeArrowheads="1"/>
          </p:cNvSpPr>
          <p:nvPr/>
        </p:nvSpPr>
        <p:spPr bwMode="auto">
          <a:xfrm>
            <a:off x="4344989" y="5037138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2" name="Прямоугольник 5"/>
          <p:cNvSpPr>
            <a:spLocks noChangeArrowheads="1"/>
          </p:cNvSpPr>
          <p:nvPr/>
        </p:nvSpPr>
        <p:spPr bwMode="auto">
          <a:xfrm>
            <a:off x="3411538" y="4621213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3" name="Прямоугольник 5"/>
          <p:cNvSpPr>
            <a:spLocks noChangeArrowheads="1"/>
          </p:cNvSpPr>
          <p:nvPr/>
        </p:nvSpPr>
        <p:spPr bwMode="auto">
          <a:xfrm>
            <a:off x="3937001" y="4821238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4" name="Прямоугольник 5"/>
          <p:cNvSpPr>
            <a:spLocks noChangeArrowheads="1"/>
          </p:cNvSpPr>
          <p:nvPr/>
        </p:nvSpPr>
        <p:spPr bwMode="auto">
          <a:xfrm>
            <a:off x="3806826" y="50958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5" name="Прямоугольник 5"/>
          <p:cNvSpPr>
            <a:spLocks noChangeArrowheads="1"/>
          </p:cNvSpPr>
          <p:nvPr/>
        </p:nvSpPr>
        <p:spPr bwMode="auto">
          <a:xfrm>
            <a:off x="3929063" y="5387975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6" name="Прямоугольник 5"/>
          <p:cNvSpPr>
            <a:spLocks noChangeArrowheads="1"/>
          </p:cNvSpPr>
          <p:nvPr/>
        </p:nvSpPr>
        <p:spPr bwMode="auto">
          <a:xfrm>
            <a:off x="4000501" y="4457700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7" name="Прямоугольник 5"/>
          <p:cNvSpPr>
            <a:spLocks noChangeArrowheads="1"/>
          </p:cNvSpPr>
          <p:nvPr/>
        </p:nvSpPr>
        <p:spPr bwMode="auto">
          <a:xfrm>
            <a:off x="3770313" y="4656138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8" name="Прямоугольник 5"/>
          <p:cNvSpPr>
            <a:spLocks noChangeArrowheads="1"/>
          </p:cNvSpPr>
          <p:nvPr/>
        </p:nvSpPr>
        <p:spPr bwMode="auto">
          <a:xfrm>
            <a:off x="3806826" y="6000750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79" name="Прямоугольник 5"/>
          <p:cNvSpPr>
            <a:spLocks noChangeArrowheads="1"/>
          </p:cNvSpPr>
          <p:nvPr/>
        </p:nvSpPr>
        <p:spPr bwMode="auto">
          <a:xfrm>
            <a:off x="3970339" y="5700713"/>
            <a:ext cx="57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0" name="Прямоугольник 5"/>
          <p:cNvSpPr>
            <a:spLocks noChangeArrowheads="1"/>
          </p:cNvSpPr>
          <p:nvPr/>
        </p:nvSpPr>
        <p:spPr bwMode="auto">
          <a:xfrm>
            <a:off x="3681413" y="5583238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1" name="Прямоугольник 5"/>
          <p:cNvSpPr>
            <a:spLocks noChangeArrowheads="1"/>
          </p:cNvSpPr>
          <p:nvPr/>
        </p:nvSpPr>
        <p:spPr bwMode="auto">
          <a:xfrm>
            <a:off x="3581401" y="38385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2" name="Прямоугольник 5"/>
          <p:cNvSpPr>
            <a:spLocks noChangeArrowheads="1"/>
          </p:cNvSpPr>
          <p:nvPr/>
        </p:nvSpPr>
        <p:spPr bwMode="auto">
          <a:xfrm>
            <a:off x="3022601" y="35544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3" name="Прямоугольник 5"/>
          <p:cNvSpPr>
            <a:spLocks noChangeArrowheads="1"/>
          </p:cNvSpPr>
          <p:nvPr/>
        </p:nvSpPr>
        <p:spPr bwMode="auto">
          <a:xfrm>
            <a:off x="2878138" y="2752725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4" name="Прямоугольник 5"/>
          <p:cNvSpPr>
            <a:spLocks noChangeArrowheads="1"/>
          </p:cNvSpPr>
          <p:nvPr/>
        </p:nvSpPr>
        <p:spPr bwMode="auto">
          <a:xfrm>
            <a:off x="3238501" y="2693988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5" name="Прямоугольник 5"/>
          <p:cNvSpPr>
            <a:spLocks noChangeArrowheads="1"/>
          </p:cNvSpPr>
          <p:nvPr/>
        </p:nvSpPr>
        <p:spPr bwMode="auto">
          <a:xfrm>
            <a:off x="2647951" y="3465513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A2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6" name="Прямоугольник 5"/>
          <p:cNvSpPr>
            <a:spLocks noChangeArrowheads="1"/>
          </p:cNvSpPr>
          <p:nvPr/>
        </p:nvSpPr>
        <p:spPr bwMode="auto">
          <a:xfrm>
            <a:off x="2954338" y="3309938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7" name="Прямоугольник 5"/>
          <p:cNvSpPr>
            <a:spLocks noChangeArrowheads="1"/>
          </p:cNvSpPr>
          <p:nvPr/>
        </p:nvSpPr>
        <p:spPr bwMode="auto">
          <a:xfrm>
            <a:off x="6842126" y="36734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8" name="Прямоугольник 5"/>
          <p:cNvSpPr>
            <a:spLocks noChangeArrowheads="1"/>
          </p:cNvSpPr>
          <p:nvPr/>
        </p:nvSpPr>
        <p:spPr bwMode="auto">
          <a:xfrm>
            <a:off x="6497638" y="3511550"/>
            <a:ext cx="576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A1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89" name="Прямоугольник 5"/>
          <p:cNvSpPr>
            <a:spLocks noChangeArrowheads="1"/>
          </p:cNvSpPr>
          <p:nvPr/>
        </p:nvSpPr>
        <p:spPr bwMode="auto">
          <a:xfrm>
            <a:off x="2654301" y="3089275"/>
            <a:ext cx="576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</a:t>
            </a:r>
            <a:endParaRPr kumimoji="0" lang="ru-RU" altLang="ru-RU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19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1624013"/>
            <a:ext cx="8089900" cy="509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91" name="TextBox 1"/>
          <p:cNvSpPr txBox="1">
            <a:spLocks noChangeArrowheads="1"/>
          </p:cNvSpPr>
          <p:nvPr/>
        </p:nvSpPr>
        <p:spPr bwMode="auto">
          <a:xfrm>
            <a:off x="10437813" y="6192330"/>
            <a:ext cx="1260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WHO, 2016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93" name="Прямоугольник 5"/>
          <p:cNvSpPr>
            <a:spLocks noChangeArrowheads="1"/>
          </p:cNvSpPr>
          <p:nvPr/>
        </p:nvSpPr>
        <p:spPr bwMode="auto">
          <a:xfrm>
            <a:off x="520032" y="929595"/>
            <a:ext cx="10491537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Вирус гепатита В - один из наиболее распространенных </a:t>
            </a:r>
            <a:r>
              <a:rPr kumimoji="0" lang="ru-RU" altLang="ru-RU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гепатотропных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вирусов, способных вызывать как острое, так и хроническое течение заболевания. 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С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огласно ВОЗ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количество инфицированных вирусом гепатита В </a:t>
            </a:r>
            <a:r>
              <a:rPr kumimoji="0" lang="ru-RU" altLang="ru-RU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в</a:t>
            </a:r>
            <a:r>
              <a:rPr kumimoji="0" lang="ru-RU" alt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мире составляет около 2 млрд. человек. Более чем у 240 миллионов из них развивается хронический вирусный гепатит В (ХВГВ).</a:t>
            </a:r>
          </a:p>
        </p:txBody>
      </p:sp>
      <p:pic>
        <p:nvPicPr>
          <p:cNvPr id="74" name="Рисунок 4" descr="Пастер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6812" y="-1"/>
            <a:ext cx="1215189" cy="1215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Рисунок 74">
            <a:extLst>
              <a:ext uri="{FF2B5EF4-FFF2-40B4-BE49-F238E27FC236}">
                <a16:creationId xmlns:a16="http://schemas.microsoft.com/office/drawing/2014/main" id="{3C3F7828-5C49-436E-B481-54A53DAFE8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552" y="4119563"/>
            <a:ext cx="2368482" cy="185796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12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2"/>
          <p:cNvSpPr>
            <a:spLocks noChangeArrowheads="1"/>
          </p:cNvSpPr>
          <p:nvPr/>
        </p:nvSpPr>
        <p:spPr bwMode="auto">
          <a:xfrm>
            <a:off x="1022684" y="954089"/>
            <a:ext cx="94881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Для хронической инфекции характерно устойчивое присутствие </a:t>
            </a:r>
            <a:r>
              <a:rPr kumimoji="0" lang="en-US" alt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HBsAg</a:t>
            </a:r>
            <a:r>
              <a:rPr kumimoji="0" lang="ru-RU" alt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в течение не менее 6 месяцев (при наличии или отсутствии сопутствующего </a:t>
            </a:r>
            <a:r>
              <a:rPr kumimoji="0" lang="en-US" alt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HBeAg</a:t>
            </a:r>
            <a:r>
              <a:rPr kumimoji="0" lang="ru-RU" alt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за исключением оккультной формы течения заболевания. </a:t>
            </a: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1939174" y="339726"/>
            <a:ext cx="8068427" cy="428625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3200" dirty="0">
                <a:cs typeface="Arial" panose="020B0604020202020204" pitchFamily="34" charset="0"/>
              </a:rPr>
              <a:t>Лабораторные маркеры вирусного гепатита В</a:t>
            </a:r>
          </a:p>
        </p:txBody>
      </p:sp>
      <p:sp>
        <p:nvSpPr>
          <p:cNvPr id="9" name="Овал 8"/>
          <p:cNvSpPr/>
          <p:nvPr/>
        </p:nvSpPr>
        <p:spPr>
          <a:xfrm>
            <a:off x="1738313" y="3357563"/>
            <a:ext cx="2374900" cy="1295400"/>
          </a:xfrm>
          <a:prstGeom prst="ellipse">
            <a:avLst/>
          </a:prstGeom>
          <a:solidFill>
            <a:srgbClr val="46F2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1" name="Прямоугольник 20"/>
          <p:cNvSpPr>
            <a:spLocks noChangeArrowheads="1"/>
          </p:cNvSpPr>
          <p:nvPr/>
        </p:nvSpPr>
        <p:spPr bwMode="auto">
          <a:xfrm>
            <a:off x="2309814" y="3786189"/>
            <a:ext cx="121443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ХВГВ</a:t>
            </a:r>
            <a:endParaRPr kumimoji="0" lang="en-US" altLang="ru-RU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9222" name="Группа 13"/>
          <p:cNvGrpSpPr>
            <a:grpSpLocks/>
          </p:cNvGrpSpPr>
          <p:nvPr/>
        </p:nvGrpSpPr>
        <p:grpSpPr bwMode="auto">
          <a:xfrm>
            <a:off x="6381751" y="1928814"/>
            <a:ext cx="3929063" cy="1500187"/>
            <a:chOff x="5143504" y="1928802"/>
            <a:chExt cx="3632554" cy="1304925"/>
          </a:xfrm>
        </p:grpSpPr>
        <p:sp>
          <p:nvSpPr>
            <p:cNvPr id="11" name="Овал 10"/>
            <p:cNvSpPr/>
            <p:nvPr/>
          </p:nvSpPr>
          <p:spPr>
            <a:xfrm>
              <a:off x="5143504" y="1928802"/>
              <a:ext cx="3286177" cy="13049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34" name="Прямоугольник 12"/>
            <p:cNvSpPr>
              <a:spLocks noChangeArrowheads="1"/>
            </p:cNvSpPr>
            <p:nvPr/>
          </p:nvSpPr>
          <p:spPr bwMode="auto">
            <a:xfrm>
              <a:off x="5275596" y="2285992"/>
              <a:ext cx="3500462" cy="562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HBsAg</a:t>
              </a:r>
              <a:r>
                <a:rPr kumimoji="0" lang="ru-RU" altLang="ru-RU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r>
                <a:rPr kumimoji="0" lang="ru-RU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HBeAg</a:t>
              </a:r>
              <a:r>
                <a:rPr kumimoji="0" lang="ru-RU" altLang="ru-RU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r>
                <a:rPr kumimoji="0" lang="ru-RU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</a:t>
              </a:r>
              <a:r>
                <a:rPr kumimoji="0" lang="en-US" altLang="ru-RU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Hbcor</a:t>
              </a:r>
              <a:r>
                <a:rPr kumimoji="0" lang="ru-RU" altLang="ru-RU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r>
                <a:rPr kumimoji="0" lang="en-US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ru-RU" alt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и/или </a:t>
              </a:r>
              <a:r>
                <a:rPr kumimoji="0" lang="en-US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anti-HBs</a:t>
              </a:r>
              <a:r>
                <a:rPr kumimoji="0" lang="ru-RU" altLang="ru-RU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+</a:t>
              </a:r>
              <a:r>
                <a:rPr kumimoji="0" lang="ru-RU" alt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ДНК ВГВ</a:t>
              </a:r>
              <a:r>
                <a:rPr kumimoji="0" lang="ru-RU" altLang="ru-RU" sz="18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endParaRPr kumimoji="0" lang="ru-RU" alt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223" name="Группа 14"/>
          <p:cNvGrpSpPr>
            <a:grpSpLocks/>
          </p:cNvGrpSpPr>
          <p:nvPr/>
        </p:nvGrpSpPr>
        <p:grpSpPr bwMode="auto">
          <a:xfrm>
            <a:off x="6453189" y="3529014"/>
            <a:ext cx="4071937" cy="1500187"/>
            <a:chOff x="5143504" y="1928802"/>
            <a:chExt cx="3627752" cy="1304925"/>
          </a:xfrm>
        </p:grpSpPr>
        <p:sp>
          <p:nvSpPr>
            <p:cNvPr id="16" name="Овал 15"/>
            <p:cNvSpPr/>
            <p:nvPr/>
          </p:nvSpPr>
          <p:spPr>
            <a:xfrm>
              <a:off x="5143504" y="1928802"/>
              <a:ext cx="3285485" cy="13049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32" name="Прямоугольник 16"/>
            <p:cNvSpPr>
              <a:spLocks noChangeArrowheads="1"/>
            </p:cNvSpPr>
            <p:nvPr/>
          </p:nvSpPr>
          <p:spPr bwMode="auto">
            <a:xfrm>
              <a:off x="5270794" y="2285992"/>
              <a:ext cx="3500462" cy="562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HBsAg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HBeAg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anti-Hbcor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и/или 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anti-HBs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+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ДНК ВГВ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224" name="Группа 17"/>
          <p:cNvGrpSpPr>
            <a:grpSpLocks/>
          </p:cNvGrpSpPr>
          <p:nvPr/>
        </p:nvGrpSpPr>
        <p:grpSpPr bwMode="auto">
          <a:xfrm>
            <a:off x="6453189" y="5214939"/>
            <a:ext cx="4071937" cy="1500187"/>
            <a:chOff x="5143504" y="1928802"/>
            <a:chExt cx="3764646" cy="1304925"/>
          </a:xfrm>
        </p:grpSpPr>
        <p:sp>
          <p:nvSpPr>
            <p:cNvPr id="19" name="Овал 18"/>
            <p:cNvSpPr/>
            <p:nvPr/>
          </p:nvSpPr>
          <p:spPr>
            <a:xfrm>
              <a:off x="5143504" y="1928802"/>
              <a:ext cx="3286176" cy="13049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30" name="Прямоугольник 19"/>
            <p:cNvSpPr>
              <a:spLocks noChangeArrowheads="1"/>
            </p:cNvSpPr>
            <p:nvPr/>
          </p:nvSpPr>
          <p:spPr bwMode="auto">
            <a:xfrm>
              <a:off x="5209548" y="2285992"/>
              <a:ext cx="3698602" cy="562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HBsAg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HBeAg</a:t>
              </a:r>
              <a:r>
                <a:rPr kumimoji="0" lang="en-US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-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/+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anti-Hbcor</a:t>
              </a:r>
              <a:r>
                <a:rPr kumimoji="0" lang="en-US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/+</a:t>
              </a: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anti-HBs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/+</a:t>
              </a:r>
              <a:r>
                <a:rPr kumimoji="0" lang="ru-RU" alt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ДНК ВГВ</a:t>
              </a:r>
              <a:r>
                <a:rPr kumimoji="0" lang="en-US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-</a:t>
              </a:r>
              <a:r>
                <a:rPr kumimoji="0" lang="ru-RU" altLang="ru-RU" sz="1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/+</a:t>
              </a: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21" name="Прямая со стрелкой 20"/>
          <p:cNvCxnSpPr/>
          <p:nvPr/>
        </p:nvCxnSpPr>
        <p:spPr>
          <a:xfrm flipV="1">
            <a:off x="4167189" y="2643189"/>
            <a:ext cx="2046287" cy="9286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238625" y="4143375"/>
            <a:ext cx="2000250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095751" y="4691064"/>
            <a:ext cx="2214563" cy="10953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4" descr="Пасте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19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524000" y="1272224"/>
          <a:ext cx="9144000" cy="5349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1809751" y="78424"/>
            <a:ext cx="898201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dirty="0"/>
              <a:t>Истинный и ложный оккультный гепатит В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24563" y="1571625"/>
            <a:ext cx="2532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ДНК ВГВ </a:t>
            </a:r>
            <a:r>
              <a:rPr kumimoji="0" lang="en-US" altLang="ru-RU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&lt;</a:t>
            </a:r>
            <a:r>
              <a:rPr kumimoji="0" lang="ru-RU" altLang="ru-RU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 МЕ/мл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96000" y="6457950"/>
            <a:ext cx="3819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ДНК ВГВ </a:t>
            </a:r>
            <a:r>
              <a:rPr kumimoji="0" lang="ru-RU" alt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м.б</a:t>
            </a: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 до 1*10(6) МЕ/мл !</a:t>
            </a:r>
          </a:p>
        </p:txBody>
      </p:sp>
      <p:sp>
        <p:nvSpPr>
          <p:cNvPr id="15366" name="TextBox 9"/>
          <p:cNvSpPr txBox="1">
            <a:spLocks noChangeArrowheads="1"/>
          </p:cNvSpPr>
          <p:nvPr/>
        </p:nvSpPr>
        <p:spPr bwMode="auto">
          <a:xfrm>
            <a:off x="881062" y="1118489"/>
            <a:ext cx="192881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Statements from the </a:t>
            </a:r>
            <a:r>
              <a:rPr kumimoji="0" lang="en-US" altLang="ru-RU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Taormina</a:t>
            </a:r>
            <a:r>
              <a:rPr kumimoji="0" lang="en-US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expert meeting on occult hepatitis B virus infection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Journal of Hepatology</a:t>
            </a:r>
            <a:b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Vol</a:t>
            </a: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49, </a:t>
            </a: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№</a:t>
            </a:r>
            <a: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</a:t>
            </a:r>
            <a: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P</a:t>
            </a: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r>
              <a:rPr kumimoji="0" lang="en-US" alt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652-657, 2008</a:t>
            </a:r>
            <a:endParaRPr kumimoji="0" lang="en-US" alt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69" name="Номер слайда 2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E7574847-21F0-4F94-B7C3-881FE3A36055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0" name="Рисунок 4" descr="Пастер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03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6266D2F-E4B7-4336-A1CA-1333ECF635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4844103"/>
              </p:ext>
            </p:extLst>
          </p:nvPr>
        </p:nvGraphicFramePr>
        <p:xfrm>
          <a:off x="3347969" y="1665170"/>
          <a:ext cx="5496061" cy="4521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11E8EA-692B-4972-B012-E24B4DEEFF70}"/>
              </a:ext>
            </a:extLst>
          </p:cNvPr>
          <p:cNvSpPr txBox="1"/>
          <p:nvPr/>
        </p:nvSpPr>
        <p:spPr>
          <a:xfrm>
            <a:off x="693020" y="552278"/>
            <a:ext cx="11200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ОСНОВНЫЕ ДИАГНОСТИЧЕСКИЕ МАРКЕРЫ СКРЫТОГО ХВГВ</a:t>
            </a:r>
          </a:p>
        </p:txBody>
      </p:sp>
    </p:spTree>
    <p:extLst>
      <p:ext uri="{BB962C8B-B14F-4D97-AF65-F5344CB8AC3E}">
        <p14:creationId xmlns:p14="http://schemas.microsoft.com/office/powerpoint/2010/main" val="15626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5"/>
          <p:cNvSpPr>
            <a:spLocks noChangeArrowheads="1"/>
          </p:cNvSpPr>
          <p:nvPr/>
        </p:nvSpPr>
        <p:spPr bwMode="auto">
          <a:xfrm>
            <a:off x="1703389" y="3141663"/>
            <a:ext cx="8785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Электрофореграмма продуктов амплификации второго этапа последовательных разведений образца №9, вирусная нагрузка 5*10</a:t>
            </a:r>
            <a:r>
              <a:rPr kumimoji="0" lang="ru-RU" altLang="ru-RU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  <a:r>
              <a: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МЕ/мл.</a:t>
            </a:r>
          </a:p>
        </p:txBody>
      </p:sp>
      <p:pic>
        <p:nvPicPr>
          <p:cNvPr id="4198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3860801"/>
            <a:ext cx="8785225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9372600" y="5827714"/>
            <a:ext cx="12954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Оценочная концентрация 9,7 МЕ/мл.</a:t>
            </a:r>
          </a:p>
        </p:txBody>
      </p:sp>
      <p:pic>
        <p:nvPicPr>
          <p:cNvPr id="41989" name="Picture 6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68414"/>
            <a:ext cx="91440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Rectangle 2"/>
          <p:cNvSpPr>
            <a:spLocks/>
          </p:cNvSpPr>
          <p:nvPr/>
        </p:nvSpPr>
        <p:spPr bwMode="auto">
          <a:xfrm>
            <a:off x="1992313" y="115889"/>
            <a:ext cx="84963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Оценка чувствительности на гель-электрофорезе на примере последовательного разведения образца №9</a:t>
            </a:r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1D8A3C7A-637A-496C-A17E-D0B05D66FE9D}"/>
              </a:ext>
            </a:extLst>
          </p:cNvPr>
          <p:cNvSpPr/>
          <p:nvPr/>
        </p:nvSpPr>
        <p:spPr>
          <a:xfrm rot="10800000">
            <a:off x="10128250" y="5084763"/>
            <a:ext cx="46038" cy="690562"/>
          </a:xfrm>
          <a:prstGeom prst="downArrow">
            <a:avLst/>
          </a:prstGeom>
          <a:solidFill>
            <a:srgbClr val="FF0000">
              <a:alpha val="9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224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CDBAA-5D22-4B04-86A9-21DA4734D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5144"/>
            <a:ext cx="9144000" cy="574258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Cambria" panose="02040503050406030204" pitchFamily="18" charset="0"/>
                <a:ea typeface="Cambria" panose="02040503050406030204" pitchFamily="18" charset="0"/>
              </a:rPr>
              <a:t>Анализируемый метод</a:t>
            </a:r>
          </a:p>
        </p:txBody>
      </p:sp>
      <p:pic>
        <p:nvPicPr>
          <p:cNvPr id="4" name="Рисунок 4" descr="Пастер">
            <a:extLst>
              <a:ext uri="{FF2B5EF4-FFF2-40B4-BE49-F238E27FC236}">
                <a16:creationId xmlns:a16="http://schemas.microsoft.com/office/drawing/2014/main" id="{04BFB9B2-18B4-4AF3-AD9F-9C04E3CE5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37">
            <a:extLst>
              <a:ext uri="{FF2B5EF4-FFF2-40B4-BE49-F238E27FC236}">
                <a16:creationId xmlns:a16="http://schemas.microsoft.com/office/drawing/2014/main" id="{9DAF26FA-B858-41A6-891A-A4D0A86BD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318517"/>
              </p:ext>
            </p:extLst>
          </p:nvPr>
        </p:nvGraphicFramePr>
        <p:xfrm>
          <a:off x="1273021" y="2662272"/>
          <a:ext cx="8925297" cy="1533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099">
                  <a:extLst>
                    <a:ext uri="{9D8B030D-6E8A-4147-A177-3AD203B41FA5}">
                      <a16:colId xmlns:a16="http://schemas.microsoft.com/office/drawing/2014/main" val="2329755932"/>
                    </a:ext>
                  </a:extLst>
                </a:gridCol>
                <a:gridCol w="2975099">
                  <a:extLst>
                    <a:ext uri="{9D8B030D-6E8A-4147-A177-3AD203B41FA5}">
                      <a16:colId xmlns:a16="http://schemas.microsoft.com/office/drawing/2014/main" val="3811204843"/>
                    </a:ext>
                  </a:extLst>
                </a:gridCol>
                <a:gridCol w="2975099">
                  <a:extLst>
                    <a:ext uri="{9D8B030D-6E8A-4147-A177-3AD203B41FA5}">
                      <a16:colId xmlns:a16="http://schemas.microsoft.com/office/drawing/2014/main" val="3302138713"/>
                    </a:ext>
                  </a:extLst>
                </a:gridCol>
              </a:tblGrid>
              <a:tr h="71272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tx1"/>
                          </a:solidFill>
                          <a:latin typeface="+mj-lt"/>
                        </a:rPr>
                        <a:t>Флуорофор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ROX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27844"/>
                  </a:ext>
                </a:extLst>
              </a:tr>
              <a:tr h="820733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+mj-lt"/>
                        </a:rPr>
                        <a:t>Регион генома ВГВ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Х-регион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S-регион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13113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8F579DC-4BC9-4D64-B645-E6B69618307D}"/>
              </a:ext>
            </a:extLst>
          </p:cNvPr>
          <p:cNvSpPr txBox="1"/>
          <p:nvPr/>
        </p:nvSpPr>
        <p:spPr>
          <a:xfrm>
            <a:off x="483886" y="1140594"/>
            <a:ext cx="105035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Регистрация флуоресцентного сигнала производится по двум каналам, согласно рекомендациям </a:t>
            </a:r>
            <a:r>
              <a:rPr lang="ru-RU" sz="1800" dirty="0" err="1">
                <a:effectLst/>
                <a:latin typeface="+mj-lt"/>
                <a:ea typeface="Calibri" panose="020F0502020204030204" pitchFamily="34" charset="0"/>
              </a:rPr>
              <a:t>Таорминского</a:t>
            </a:r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 консенсуса о необходимости выявления как минимум двух участков генома вируса для подтверждения обнаружения скрытого ВГВ. </a:t>
            </a:r>
            <a:endParaRPr lang="ru-RU" sz="18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327614-2FB5-4235-B205-14B094D4DABB}"/>
              </a:ext>
            </a:extLst>
          </p:cNvPr>
          <p:cNvSpPr txBox="1"/>
          <p:nvPr/>
        </p:nvSpPr>
        <p:spPr>
          <a:xfrm>
            <a:off x="483886" y="5117241"/>
            <a:ext cx="106744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В обследованных группах пациентов ДНК ВГВ выявили как среди 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</a:rPr>
              <a:t>HBsAg</a:t>
            </a:r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-позитивных, так и среди 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</a:rPr>
              <a:t>HBsAg</a:t>
            </a:r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-негативных лиц, в том числе среди беременных женщин и среди пациентов </a:t>
            </a:r>
            <a:r>
              <a:rPr lang="ru-RU" sz="1800" dirty="0" err="1">
                <a:effectLst/>
                <a:latin typeface="+mj-lt"/>
                <a:ea typeface="Calibri" panose="020F0502020204030204" pitchFamily="34" charset="0"/>
              </a:rPr>
              <a:t>гемодиализных</a:t>
            </a:r>
            <a:r>
              <a:rPr lang="ru-RU" sz="1800" dirty="0">
                <a:effectLst/>
                <a:latin typeface="+mj-lt"/>
                <a:ea typeface="Calibri" panose="020F0502020204030204" pitchFamily="34" charset="0"/>
              </a:rPr>
              <a:t> центров, а также лиц из стран Средней и Юго-Восточной Азии, Африки. Достоверность выявления подтвердили секвенированием нуклеотидных последовательностей изолятов ВГВ</a:t>
            </a:r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904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 descr="Пастер">
            <a:extLst>
              <a:ext uri="{FF2B5EF4-FFF2-40B4-BE49-F238E27FC236}">
                <a16:creationId xmlns:a16="http://schemas.microsoft.com/office/drawing/2014/main" id="{04BFB9B2-18B4-4AF3-AD9F-9C04E3CE5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98DB07C4-89A5-4CCE-973C-D84B4D2F0A80}"/>
              </a:ext>
            </a:extLst>
          </p:cNvPr>
          <p:cNvGrpSpPr/>
          <p:nvPr/>
        </p:nvGrpSpPr>
        <p:grpSpPr>
          <a:xfrm>
            <a:off x="2178883" y="1204546"/>
            <a:ext cx="7637498" cy="3915346"/>
            <a:chOff x="1771823" y="10187250"/>
            <a:chExt cx="5020038" cy="2826672"/>
          </a:xfrm>
        </p:grpSpPr>
        <p:sp>
          <p:nvSpPr>
            <p:cNvPr id="6" name="Text Box 44">
              <a:extLst>
                <a:ext uri="{FF2B5EF4-FFF2-40B4-BE49-F238E27FC236}">
                  <a16:creationId xmlns:a16="http://schemas.microsoft.com/office/drawing/2014/main" id="{F41DBA73-84AF-4F13-A909-B09312595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177" y="10237669"/>
              <a:ext cx="4738872" cy="770412"/>
            </a:xfrm>
            <a:prstGeom prst="flowChartAlternateProcess">
              <a:avLst/>
            </a:prstGeom>
            <a:gradFill>
              <a:gsLst>
                <a:gs pos="0">
                  <a:srgbClr val="99FFCC"/>
                </a:gs>
                <a:gs pos="39999">
                  <a:srgbClr val="99FFCC">
                    <a:alpha val="42000"/>
                  </a:srgbClr>
                </a:gs>
                <a:gs pos="70000">
                  <a:srgbClr val="99FFCC">
                    <a:alpha val="8000"/>
                  </a:srgbClr>
                </a:gs>
                <a:gs pos="100000">
                  <a:schemeClr val="bg1">
                    <a:alpha val="66000"/>
                  </a:schemeClr>
                </a:gs>
              </a:gsLst>
              <a:lin ang="5400000" scaled="0"/>
            </a:gradFill>
            <a:ln w="2540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schemeClr val="accent2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none" lIns="48984" tIns="24492" rIns="48984" bIns="24492" anchor="ctr"/>
            <a:lstStyle>
              <a:defPPr>
                <a:defRPr lang="en-US"/>
              </a:defPPr>
              <a:lvl1pPr algn="ctr" defTabSz="2742114" eaLnBrk="1" hangingPunct="1">
                <a:spcBef>
                  <a:spcPct val="50000"/>
                </a:spcBef>
                <a:defRPr sz="4000" b="1">
                  <a:ln>
                    <a:gradFill>
                      <a:gsLst>
                        <a:gs pos="0">
                          <a:schemeClr val="bg1"/>
                        </a:gs>
                        <a:gs pos="50000">
                          <a:srgbClr val="33CCFF"/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ln>
                  <a:solidFill>
                    <a:srgbClr val="0000FF"/>
                  </a:solidFill>
                  <a:latin typeface="+mn-lt"/>
                  <a:ea typeface="+mn-ea"/>
                </a:defRPr>
              </a:lvl1pPr>
            </a:lstStyle>
            <a:p>
              <a:r>
                <a:rPr lang="ru-RU" sz="2400" dirty="0">
                  <a:ln>
                    <a:noFill/>
                  </a:ln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ЦЕЛЬ</a:t>
              </a:r>
              <a:endParaRPr lang="en-US" sz="2400" dirty="0">
                <a:ln>
                  <a:noFill/>
                </a:ln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69A8D09E-8411-456A-B361-D502965AA9A3}"/>
                </a:ext>
              </a:extLst>
            </p:cNvPr>
            <p:cNvSpPr/>
            <p:nvPr/>
          </p:nvSpPr>
          <p:spPr>
            <a:xfrm>
              <a:off x="1771823" y="10187250"/>
              <a:ext cx="5020038" cy="308037"/>
            </a:xfrm>
            <a:prstGeom prst="rect">
              <a:avLst/>
            </a:prstGeom>
          </p:spPr>
          <p:txBody>
            <a:bodyPr wrap="square" lIns="30738" tIns="15369" rIns="30738" bIns="15369">
              <a:spAutoFit/>
            </a:bodyPr>
            <a:lstStyle/>
            <a:p>
              <a:pPr algn="just"/>
              <a:endParaRPr lang="en-US" sz="1800" dirty="0">
                <a:latin typeface="Sylfaen" panose="010A0502050306030303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4">
              <a:extLst>
                <a:ext uri="{FF2B5EF4-FFF2-40B4-BE49-F238E27FC236}">
                  <a16:creationId xmlns:a16="http://schemas.microsoft.com/office/drawing/2014/main" id="{BFDEF945-DA46-45B1-BB6A-E57417B8A03B}"/>
                </a:ext>
              </a:extLst>
            </p:cNvPr>
            <p:cNvSpPr/>
            <p:nvPr/>
          </p:nvSpPr>
          <p:spPr bwMode="auto">
            <a:xfrm>
              <a:off x="1954120" y="10989586"/>
              <a:ext cx="4790985" cy="2024336"/>
            </a:xfrm>
            <a:prstGeom prst="roundRect">
              <a:avLst/>
            </a:prstGeom>
            <a:solidFill>
              <a:srgbClr val="99FFCC">
                <a:alpha val="4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0873" tIns="15437" rIns="30873" bIns="15437" numCol="1" rtlCol="0" anchor="t" anchorCtr="0" compatLnSpc="1">
              <a:prstTxWarp prst="textNoShape">
                <a:avLst/>
              </a:prstTxWarp>
            </a:bodyPr>
            <a:lstStyle/>
            <a:p>
              <a:pPr algn="just"/>
              <a:r>
                <a:rPr lang="ru-RU" sz="2400" dirty="0">
                  <a:latin typeface="+mj-lt"/>
                  <a:ea typeface="Calibri" panose="020F0502020204030204" pitchFamily="34" charset="0"/>
                </a:rPr>
                <a:t>О</a:t>
              </a:r>
              <a:r>
                <a:rPr lang="ru-RU" sz="2400" dirty="0">
                  <a:effectLst/>
                  <a:latin typeface="+mj-lt"/>
                  <a:ea typeface="Calibri" panose="020F0502020204030204" pitchFamily="34" charset="0"/>
                </a:rPr>
                <a:t>ценить специфичность метода выявления ДНК ВГВ при низкой вирусной нагрузке методом ПЦР в режиме реального времени.</a:t>
              </a:r>
              <a:endParaRPr lang="ru-RU" sz="24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2576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 descr="Пастер">
            <a:extLst>
              <a:ext uri="{FF2B5EF4-FFF2-40B4-BE49-F238E27FC236}">
                <a16:creationId xmlns:a16="http://schemas.microsoft.com/office/drawing/2014/main" id="{04BFB9B2-18B4-4AF3-AD9F-9C04E3CE5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455" y="0"/>
            <a:ext cx="1204546" cy="120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375CB86A-A579-4C7D-A46C-4D8C355DC9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4664838"/>
              </p:ext>
            </p:extLst>
          </p:nvPr>
        </p:nvGraphicFramePr>
        <p:xfrm>
          <a:off x="490889" y="0"/>
          <a:ext cx="7458094" cy="6951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C3A884E-B281-4AB6-B86B-FBA007BD3EE1}"/>
              </a:ext>
            </a:extLst>
          </p:cNvPr>
          <p:cNvSpPr txBox="1"/>
          <p:nvPr/>
        </p:nvSpPr>
        <p:spPr>
          <a:xfrm>
            <a:off x="9209417" y="2995526"/>
            <a:ext cx="22061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effectLst/>
                <a:latin typeface="+mj-lt"/>
                <a:ea typeface="Calibri" panose="020F0502020204030204" pitchFamily="34" charset="0"/>
              </a:rPr>
              <a:t>Неспецифических реакций</a:t>
            </a:r>
          </a:p>
          <a:p>
            <a:pPr algn="ctr"/>
            <a:r>
              <a:rPr lang="ru-RU" dirty="0">
                <a:effectLst/>
                <a:latin typeface="+mj-lt"/>
                <a:ea typeface="Calibri" panose="020F0502020204030204" pitchFamily="34" charset="0"/>
              </a:rPr>
              <a:t>выявлено не было</a:t>
            </a:r>
            <a:endParaRPr lang="ru-RU" dirty="0">
              <a:latin typeface="+mj-lt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7F07B062-8952-4824-86EF-0F2B5EF225C7}"/>
              </a:ext>
            </a:extLst>
          </p:cNvPr>
          <p:cNvCxnSpPr>
            <a:cxnSpLocks/>
          </p:cNvCxnSpPr>
          <p:nvPr/>
        </p:nvCxnSpPr>
        <p:spPr bwMode="auto">
          <a:xfrm>
            <a:off x="8368137" y="3400809"/>
            <a:ext cx="533272" cy="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83928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987</Words>
  <Application>Microsoft Macintosh PowerPoint</Application>
  <PresentationFormat>Широкоэкранный</PresentationFormat>
  <Paragraphs>157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Sylfaen</vt:lpstr>
      <vt:lpstr>Тема Office</vt:lpstr>
      <vt:lpstr>МЕТОД ВЫЯВЛЕНИЯ ДНК ВГВ ПРИ НИЗКОЙ ВИРУСНОЙ НАГРУЗКЕ В БИОЛОГИЧЕСКИХ ОБРАЗЦАХ С ДЕТЕКЦИЕЙ ФРАГМЕНТОВ S-/X-РЕГИОНОВ ВГВ </vt:lpstr>
      <vt:lpstr>Распространенность ВГВ в мире</vt:lpstr>
      <vt:lpstr>Лабораторные маркеры вирусного гепатита В</vt:lpstr>
      <vt:lpstr>Истинный и ложный оккультный гепатит В</vt:lpstr>
      <vt:lpstr>Презентация PowerPoint</vt:lpstr>
      <vt:lpstr>Презентация PowerPoint</vt:lpstr>
      <vt:lpstr>Анализируемый метод</vt:lpstr>
      <vt:lpstr>Презентация PowerPoint</vt:lpstr>
      <vt:lpstr>Презентация PowerPoint</vt:lpstr>
      <vt:lpstr>Выводы</vt:lpstr>
      <vt:lpstr>Благодарю за внимание!  shenna1@yandex.ru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Helen</dc:creator>
  <cp:lastModifiedBy>Microsoft Office User</cp:lastModifiedBy>
  <cp:revision>3</cp:revision>
  <dcterms:created xsi:type="dcterms:W3CDTF">2021-04-09T08:33:09Z</dcterms:created>
  <dcterms:modified xsi:type="dcterms:W3CDTF">2021-04-13T07:14:36Z</dcterms:modified>
</cp:coreProperties>
</file>