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2C3E7-8B6D-4D94-83FE-BE8D45E290E2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593F8-DA50-40D9-A5DB-BF47CF145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1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93F8-DA50-40D9-A5DB-BF47CF145E9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6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593F8-DA50-40D9-A5DB-BF47CF145E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3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877272"/>
            <a:ext cx="2016224" cy="7920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Авторы: Хисматуллин Д.Р., </a:t>
            </a:r>
            <a:r>
              <a:rPr lang="ru-RU" dirty="0" err="1"/>
              <a:t>Чигвинцев</a:t>
            </a:r>
            <a:r>
              <a:rPr lang="ru-RU" dirty="0"/>
              <a:t> В.М.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192688" cy="1944216"/>
          </a:xfrm>
        </p:spPr>
        <p:txBody>
          <a:bodyPr>
            <a:noAutofit/>
          </a:bodyPr>
          <a:lstStyle/>
          <a:p>
            <a:r>
              <a:rPr lang="ru-RU" sz="2400" dirty="0"/>
              <a:t>АНАЛИЗ ВЗАИМОСВЯЗЕЙ  РАЗВИТИЯ РАССТРОЙСТВ ВЕГЕТАТИВНОЙ НЕРВНОЙ СИСТЕМЫ С ПОСТУПЛЕНИЕМ БИОЛОГИЧЕСКИ ЗНАЧИМЫХ ВЕЩЕСТВ С Пищей</a:t>
            </a:r>
          </a:p>
        </p:txBody>
      </p:sp>
    </p:spTree>
    <p:extLst>
      <p:ext uri="{BB962C8B-B14F-4D97-AF65-F5344CB8AC3E}">
        <p14:creationId xmlns:p14="http://schemas.microsoft.com/office/powerpoint/2010/main" val="9299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Диагноз </a:t>
            </a:r>
            <a:r>
              <a:rPr lang="ru-RU" sz="24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вегетососудистая дистония </a:t>
            </a: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(ВСД) или синдром вегетососудистой дистонии на данный момент </a:t>
            </a:r>
            <a:r>
              <a:rPr lang="ru-RU" sz="24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один из самых распространённых</a:t>
            </a: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в отечественной неврологии. Под термином ВСД понимаемся обширный список симптоматических нарушений без ярко выраженной клинической картины: </a:t>
            </a:r>
            <a:r>
              <a:rPr lang="ru-RU" sz="24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частые головные боли, жалобы на нарушение сна, головокружение, частое нервное возбуждение, проблемы с пищеварением</a:t>
            </a: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и т.д.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Вегетососудистая дистония</a:t>
            </a:r>
          </a:p>
        </p:txBody>
      </p:sp>
      <p:pic>
        <p:nvPicPr>
          <p:cNvPr id="5124" name="Picture 4" descr="C:\Users\hismatullin\Downloads\brain_PNG1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1944216" cy="16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11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Происхождение симптомов может быть связано со множеством различных систем организма. В свою очередь, нарушения в системах организма, могут быть вызваны </a:t>
            </a:r>
            <a:r>
              <a:rPr lang="ru-RU" sz="24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нарушениями в структуре питания</a:t>
            </a: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, чрезмерном или недостаточном потреблении веществ, содержащихся в продуктах питания.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Вегетососудистая дистония</a:t>
            </a:r>
          </a:p>
        </p:txBody>
      </p:sp>
      <p:pic>
        <p:nvPicPr>
          <p:cNvPr id="6147" name="Picture 3" descr="C:\Users\hismatullin\Downloads\porridge_PNG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4149080"/>
            <a:ext cx="3132348" cy="22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8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С целью определения суточного поступления в организм человека биологически значимых веществ с продуктами питания проведено анкетирование среди населения различных регионов Российской Федерации. В опросе приняло участие как детское (7-17 лет) так и взрослое трудоспособное население (18-65 лет) различных по полу, образованию, (среднее общее, среднее профессиональное, высшее), экономическому и социальному статусу. Всего в опросе приняло участие </a:t>
            </a:r>
            <a:r>
              <a:rPr lang="ru-RU" sz="24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1609 человек.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pic>
        <p:nvPicPr>
          <p:cNvPr id="7170" name="Picture 2" descr="C:\Users\hismatullin\Downloads\pngwing.co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4"/>
            <a:ext cx="2060849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8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Вероятность возникновения ВСД от поступающих в организм с пищей веществ проводилось путем построения парных моделей вида: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				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Где: y – вероятность отклонения ответа от нормы;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x – уровень экспозиции</a:t>
            </a: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b0, b1 – параметры математической модели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Полученные модели в дальнейшем прошли проверку на статистическую и биологическую достоверность.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Материалы и методы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63898"/>
              </p:ext>
            </p:extLst>
          </p:nvPr>
        </p:nvGraphicFramePr>
        <p:xfrm>
          <a:off x="3419872" y="2780928"/>
          <a:ext cx="170031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774360" imgH="393480" progId="Equation.3">
                  <p:embed/>
                </p:oleObj>
              </mc:Choice>
              <mc:Fallback>
                <p:oleObj name="Формула" r:id="rId3" imgW="774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2780928"/>
                        <a:ext cx="1700318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108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1000" y="1719071"/>
            <a:ext cx="4748594" cy="4806274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Согласно построенным парным моделям, увеличение количества продуктов питания, содержащих в своем составе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марганец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может повысить вероятность развития симптомов, сопутствующих диагнозу ВСД.</a:t>
            </a:r>
          </a:p>
          <a:p>
            <a:pPr marL="45720" indent="0">
              <a:buNone/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None/>
            </a:pP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Опираясь на имеющиеся литературные данные, можно предположить, что повышенное потребление марганца повышает уровень </a:t>
            </a:r>
            <a:r>
              <a:rPr lang="ru-RU" sz="1900" dirty="0" err="1">
                <a:latin typeface="Calibri" panose="020F0502020204030204" pitchFamily="34" charset="0"/>
                <a:cs typeface="Calibri" panose="020F0502020204030204" pitchFamily="34" charset="0"/>
              </a:rPr>
              <a:t>глутоматов</a:t>
            </a: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 и снижения γ-АМК, что приводит к торможению центральной нервной системы. Данные аномалии нервной системы могут быть причиной возникновения симптомов  ВСД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обсуждения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69703"/>
            <a:ext cx="381561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896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4046985" cy="444623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Повышенное содержание натрия в рационе питания, как следствие высокого содержания соли в рационе питания может стать причиной возникновения симптомов, относящихся к ВСД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обсуждения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32448" cy="37289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21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4263009" cy="4734266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/>
              <a:t>Результаты математического моделирования парнях зависимостей позволили установить взаимосвязь между повышением витамина А в суточном рационе и увеличением вероятности развития нарушений вегетативной системы. Симптомами повышенного потребления витамина А являются головные боли, головокружение, судороги и тошнота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и обсуждения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960440" cy="36623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7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/>
              <a:t>Обработка результатов анкетирования и медицинского осмотра, позволила установить взаимосвязь между потреблением </a:t>
            </a:r>
            <a:r>
              <a:rPr lang="ru-RU" b="1" dirty="0"/>
              <a:t>марганца, натрия и витамина А </a:t>
            </a:r>
            <a:r>
              <a:rPr lang="ru-RU" dirty="0"/>
              <a:t>с возникновением симптомов, связанных с постановкой диагноза вегетососудистая дистония.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pic>
        <p:nvPicPr>
          <p:cNvPr id="8194" name="Picture 2" descr="C:\Users\hismatullin\Downloads\apple_PNG1249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2"/>
            <a:ext cx="2952328" cy="21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43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52</TotalTime>
  <Words>424</Words>
  <Application>Microsoft Macintosh PowerPoint</Application>
  <PresentationFormat>Экран (4:3)</PresentationFormat>
  <Paragraphs>30</Paragraphs>
  <Slides>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Franklin Gothic Medium</vt:lpstr>
      <vt:lpstr>Wingdings</vt:lpstr>
      <vt:lpstr>Wingdings 2</vt:lpstr>
      <vt:lpstr>Сетка</vt:lpstr>
      <vt:lpstr>Формула</vt:lpstr>
      <vt:lpstr>АНАЛИЗ ВЗАИМОСВЯЗЕЙ  РАЗВИТИЯ РАССТРОЙСТВ ВЕГЕТАТИВНОЙ НЕРВНОЙ СИСТЕМЫ С ПОСТУПЛЕНИЕМ БИОЛОГИЧЕСКИ ЗНАЧИМЫХ ВЕЩЕСТВ С Пищей</vt:lpstr>
      <vt:lpstr>Вегетососудистая дистония</vt:lpstr>
      <vt:lpstr>Вегетососудистая дистония</vt:lpstr>
      <vt:lpstr>Материалы и методы</vt:lpstr>
      <vt:lpstr>Материалы и методы</vt:lpstr>
      <vt:lpstr>Результаты и обсуждения</vt:lpstr>
      <vt:lpstr>Результаты и обсуждения</vt:lpstr>
      <vt:lpstr>Результаты и обсуждения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ВЗАИМОСВЯЗЕЙ  РАЗВИТИЯ РАССТРОЙСТВ ВЕГЕТАТИВНОЙ НЕРВНОЙ СИСТЕМЫ С ПОСТУПЛЕНИЕМ БИОЛОГИЧЕСКИ ЗНАЧИМЫХ ВЕЩЕСТВ С ПИЩЕй</dc:title>
  <dc:creator>Хисматуллин Дмитрий Расулевич</dc:creator>
  <cp:lastModifiedBy>Microsoft Office User</cp:lastModifiedBy>
  <cp:revision>6</cp:revision>
  <dcterms:created xsi:type="dcterms:W3CDTF">2021-03-31T10:58:43Z</dcterms:created>
  <dcterms:modified xsi:type="dcterms:W3CDTF">2021-03-31T14:57:46Z</dcterms:modified>
</cp:coreProperties>
</file>