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79" r:id="rId13"/>
    <p:sldId id="278" r:id="rId14"/>
    <p:sldId id="270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howGuides="1">
      <p:cViewPr varScale="1">
        <p:scale>
          <a:sx n="110" d="100"/>
          <a:sy n="110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tx1"/>
                </a:solidFill>
              </a:rPr>
              <a:t>Распределение</a:t>
            </a:r>
            <a:r>
              <a:rPr lang="ru-RU" sz="2800" b="1" baseline="0">
                <a:solidFill>
                  <a:schemeClr val="tx1"/>
                </a:solidFill>
              </a:rPr>
              <a:t> процента вирусов с мутациями лекарственной устойчивости от общей популяции</a:t>
            </a:r>
            <a:endParaRPr lang="ru-RU" sz="2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Лист3!$A$1:$FW$1</c:f>
              <c:strCache>
                <c:ptCount val="179"/>
                <c:pt idx="0">
                  <c:v>D30DN</c:v>
                </c:pt>
                <c:pt idx="1">
                  <c:v>V32I</c:v>
                </c:pt>
                <c:pt idx="2">
                  <c:v>M46I</c:v>
                </c:pt>
                <c:pt idx="3">
                  <c:v>M46IM</c:v>
                </c:pt>
                <c:pt idx="4">
                  <c:v>M46L</c:v>
                </c:pt>
                <c:pt idx="5">
                  <c:v>M46LM</c:v>
                </c:pt>
                <c:pt idx="6">
                  <c:v>I47A</c:v>
                </c:pt>
                <c:pt idx="7">
                  <c:v>I47V</c:v>
                </c:pt>
                <c:pt idx="8">
                  <c:v>G48V</c:v>
                </c:pt>
                <c:pt idx="9">
                  <c:v>I50V</c:v>
                </c:pt>
                <c:pt idx="10">
                  <c:v>I50IL</c:v>
                </c:pt>
                <c:pt idx="11">
                  <c:v>I50L</c:v>
                </c:pt>
                <c:pt idx="12">
                  <c:v>I54L</c:v>
                </c:pt>
                <c:pt idx="13">
                  <c:v>I54V</c:v>
                </c:pt>
                <c:pt idx="14">
                  <c:v>I54IV</c:v>
                </c:pt>
                <c:pt idx="15">
                  <c:v>L76V</c:v>
                </c:pt>
                <c:pt idx="16">
                  <c:v>V82A</c:v>
                </c:pt>
                <c:pt idx="17">
                  <c:v>V82AV</c:v>
                </c:pt>
                <c:pt idx="18">
                  <c:v>V82L</c:v>
                </c:pt>
                <c:pt idx="19">
                  <c:v>I88L</c:v>
                </c:pt>
                <c:pt idx="20">
                  <c:v>N88NS</c:v>
                </c:pt>
                <c:pt idx="21">
                  <c:v>N88KNRS</c:v>
                </c:pt>
                <c:pt idx="22">
                  <c:v>L90M</c:v>
                </c:pt>
                <c:pt idx="23">
                  <c:v>M41L</c:v>
                </c:pt>
                <c:pt idx="24">
                  <c:v>M41LM</c:v>
                </c:pt>
                <c:pt idx="25">
                  <c:v>A62AV</c:v>
                </c:pt>
                <c:pt idx="26">
                  <c:v>A62V</c:v>
                </c:pt>
                <c:pt idx="27">
                  <c:v>K65N</c:v>
                </c:pt>
                <c:pt idx="28">
                  <c:v>K65R</c:v>
                </c:pt>
                <c:pt idx="29">
                  <c:v>K65KR</c:v>
                </c:pt>
                <c:pt idx="30">
                  <c:v>K65KT</c:v>
                </c:pt>
                <c:pt idx="31">
                  <c:v>D67DN</c:v>
                </c:pt>
                <c:pt idx="32">
                  <c:v>D67N</c:v>
                </c:pt>
                <c:pt idx="33">
                  <c:v>D67G</c:v>
                </c:pt>
                <c:pt idx="34">
                  <c:v>D67V</c:v>
                </c:pt>
                <c:pt idx="35">
                  <c:v>D67DGNS</c:v>
                </c:pt>
                <c:pt idx="36">
                  <c:v>T69P</c:v>
                </c:pt>
                <c:pt idx="37">
                  <c:v>T69PT</c:v>
                </c:pt>
                <c:pt idx="38">
                  <c:v>T69D</c:v>
                </c:pt>
                <c:pt idx="39">
                  <c:v>T69N</c:v>
                </c:pt>
                <c:pt idx="40">
                  <c:v>T69DN</c:v>
                </c:pt>
                <c:pt idx="41">
                  <c:v>T69NT</c:v>
                </c:pt>
                <c:pt idx="42">
                  <c:v>T69ADNT</c:v>
                </c:pt>
                <c:pt idx="43">
                  <c:v>K70D</c:v>
                </c:pt>
                <c:pt idx="44">
                  <c:v>K70KN</c:v>
                </c:pt>
                <c:pt idx="45">
                  <c:v>K70KR</c:v>
                </c:pt>
                <c:pt idx="46">
                  <c:v>K70KQ</c:v>
                </c:pt>
                <c:pt idx="47">
                  <c:v>K70GR</c:v>
                </c:pt>
                <c:pt idx="48">
                  <c:v>K70R</c:v>
                </c:pt>
                <c:pt idx="49">
                  <c:v>K70KT</c:v>
                </c:pt>
                <c:pt idx="50">
                  <c:v>K70T</c:v>
                </c:pt>
                <c:pt idx="51">
                  <c:v>K70E</c:v>
                </c:pt>
                <c:pt idx="52">
                  <c:v>K70EK</c:v>
                </c:pt>
                <c:pt idx="53">
                  <c:v>K70KNRS</c:v>
                </c:pt>
                <c:pt idx="54">
                  <c:v>L74V</c:v>
                </c:pt>
                <c:pt idx="55">
                  <c:v>L74FL</c:v>
                </c:pt>
                <c:pt idx="56">
                  <c:v>L74I</c:v>
                </c:pt>
                <c:pt idx="57">
                  <c:v>L74IL</c:v>
                </c:pt>
                <c:pt idx="58">
                  <c:v>L74IV</c:v>
                </c:pt>
                <c:pt idx="59">
                  <c:v>L74LV</c:v>
                </c:pt>
                <c:pt idx="60">
                  <c:v>L74LS</c:v>
                </c:pt>
                <c:pt idx="61">
                  <c:v>V75L</c:v>
                </c:pt>
                <c:pt idx="62">
                  <c:v>V75LV</c:v>
                </c:pt>
                <c:pt idx="63">
                  <c:v>V75M</c:v>
                </c:pt>
                <c:pt idx="64">
                  <c:v>V75N</c:v>
                </c:pt>
                <c:pt idx="65">
                  <c:v>V75IV</c:v>
                </c:pt>
                <c:pt idx="66">
                  <c:v>V75IR</c:v>
                </c:pt>
                <c:pt idx="67">
                  <c:v>F77FL</c:v>
                </c:pt>
                <c:pt idx="68">
                  <c:v>F77L</c:v>
                </c:pt>
                <c:pt idx="69">
                  <c:v>Y115F</c:v>
                </c:pt>
                <c:pt idx="70">
                  <c:v>Y115FY</c:v>
                </c:pt>
                <c:pt idx="71">
                  <c:v>F116FY</c:v>
                </c:pt>
                <c:pt idx="72">
                  <c:v>Q151M</c:v>
                </c:pt>
                <c:pt idx="73">
                  <c:v>M184V</c:v>
                </c:pt>
                <c:pt idx="74">
                  <c:v>M184I</c:v>
                </c:pt>
                <c:pt idx="75">
                  <c:v>M184IM</c:v>
                </c:pt>
                <c:pt idx="76">
                  <c:v>M184MV</c:v>
                </c:pt>
                <c:pt idx="77">
                  <c:v>M184IMV</c:v>
                </c:pt>
                <c:pt idx="78">
                  <c:v>M184LV</c:v>
                </c:pt>
                <c:pt idx="79">
                  <c:v>L210LV</c:v>
                </c:pt>
                <c:pt idx="80">
                  <c:v>L210LMRW</c:v>
                </c:pt>
                <c:pt idx="81">
                  <c:v>L210LW</c:v>
                </c:pt>
                <c:pt idx="82">
                  <c:v>L210W</c:v>
                </c:pt>
                <c:pt idx="83">
                  <c:v>T215F</c:v>
                </c:pt>
                <c:pt idx="84">
                  <c:v>T215FI</c:v>
                </c:pt>
                <c:pt idx="85">
                  <c:v>T215FIST</c:v>
                </c:pt>
                <c:pt idx="86">
                  <c:v>T215FS</c:v>
                </c:pt>
                <c:pt idx="87">
                  <c:v>T215FY</c:v>
                </c:pt>
                <c:pt idx="88">
                  <c:v>T215Y</c:v>
                </c:pt>
                <c:pt idx="89">
                  <c:v>T215CY</c:v>
                </c:pt>
                <c:pt idx="90">
                  <c:v>T215I</c:v>
                </c:pt>
                <c:pt idx="91">
                  <c:v>T215P</c:v>
                </c:pt>
                <c:pt idx="92">
                  <c:v>T215IT</c:v>
                </c:pt>
                <c:pt idx="93">
                  <c:v>T215NT</c:v>
                </c:pt>
                <c:pt idx="94">
                  <c:v>T215NSTY</c:v>
                </c:pt>
                <c:pt idx="95">
                  <c:v>K219E</c:v>
                </c:pt>
                <c:pt idx="96">
                  <c:v>K219EK</c:v>
                </c:pt>
                <c:pt idx="97">
                  <c:v>K219EQ</c:v>
                </c:pt>
                <c:pt idx="98">
                  <c:v>K219EKQ</c:v>
                </c:pt>
                <c:pt idx="99">
                  <c:v>K219Q</c:v>
                </c:pt>
                <c:pt idx="100">
                  <c:v>K219KN</c:v>
                </c:pt>
                <c:pt idx="101">
                  <c:v>K219N</c:v>
                </c:pt>
                <c:pt idx="102">
                  <c:v>219KR</c:v>
                </c:pt>
                <c:pt idx="103">
                  <c:v>V90L</c:v>
                </c:pt>
                <c:pt idx="104">
                  <c:v>V90I</c:v>
                </c:pt>
                <c:pt idx="105">
                  <c:v>V90IV</c:v>
                </c:pt>
                <c:pt idx="106">
                  <c:v>A98G</c:v>
                </c:pt>
                <c:pt idx="107">
                  <c:v>A98AG</c:v>
                </c:pt>
                <c:pt idx="108">
                  <c:v>L100I</c:v>
                </c:pt>
                <c:pt idx="109">
                  <c:v>L100R</c:v>
                </c:pt>
                <c:pt idx="110">
                  <c:v>K101E</c:v>
                </c:pt>
                <c:pt idx="111">
                  <c:v>K101EQ</c:v>
                </c:pt>
                <c:pt idx="112">
                  <c:v>K101EK</c:v>
                </c:pt>
                <c:pt idx="113">
                  <c:v>K101EKQ</c:v>
                </c:pt>
                <c:pt idx="114">
                  <c:v>K101H</c:v>
                </c:pt>
                <c:pt idx="115">
                  <c:v>K101P</c:v>
                </c:pt>
                <c:pt idx="116">
                  <c:v>K101DEHQ</c:v>
                </c:pt>
                <c:pt idx="117">
                  <c:v>K101KPQT</c:v>
                </c:pt>
                <c:pt idx="118">
                  <c:v>K101HQ</c:v>
                </c:pt>
                <c:pt idx="119">
                  <c:v>K103CG</c:v>
                </c:pt>
                <c:pt idx="120">
                  <c:v>K103NS</c:v>
                </c:pt>
                <c:pt idx="121">
                  <c:v>K103KN</c:v>
                </c:pt>
                <c:pt idx="122">
                  <c:v>K103N</c:v>
                </c:pt>
                <c:pt idx="123">
                  <c:v>K103S</c:v>
                </c:pt>
                <c:pt idx="124">
                  <c:v>K103H</c:v>
                </c:pt>
                <c:pt idx="125">
                  <c:v>V106A</c:v>
                </c:pt>
                <c:pt idx="126">
                  <c:v>V106I</c:v>
                </c:pt>
                <c:pt idx="127">
                  <c:v>V106IV</c:v>
                </c:pt>
                <c:pt idx="128">
                  <c:v>V106M</c:v>
                </c:pt>
                <c:pt idx="129">
                  <c:v>V108I</c:v>
                </c:pt>
                <c:pt idx="130">
                  <c:v>V108IV</c:v>
                </c:pt>
                <c:pt idx="131">
                  <c:v>V108LV</c:v>
                </c:pt>
                <c:pt idx="132">
                  <c:v>E138A</c:v>
                </c:pt>
                <c:pt idx="133">
                  <c:v>E138AE</c:v>
                </c:pt>
                <c:pt idx="134">
                  <c:v>E138AT</c:v>
                </c:pt>
                <c:pt idx="135">
                  <c:v>E138G</c:v>
                </c:pt>
                <c:pt idx="136">
                  <c:v>E138EG</c:v>
                </c:pt>
                <c:pt idx="137">
                  <c:v>E138R</c:v>
                </c:pt>
                <c:pt idx="138">
                  <c:v>E138Q</c:v>
                </c:pt>
                <c:pt idx="139">
                  <c:v>V179E</c:v>
                </c:pt>
                <c:pt idx="140">
                  <c:v>V179D</c:v>
                </c:pt>
                <c:pt idx="141">
                  <c:v>V179DV</c:v>
                </c:pt>
                <c:pt idx="142">
                  <c:v>V179DEV</c:v>
                </c:pt>
                <c:pt idx="143">
                  <c:v>V179F</c:v>
                </c:pt>
                <c:pt idx="144">
                  <c:v>V179FI</c:v>
                </c:pt>
                <c:pt idx="145">
                  <c:v>V179T</c:v>
                </c:pt>
                <c:pt idx="146">
                  <c:v>V179D</c:v>
                </c:pt>
                <c:pt idx="147">
                  <c:v>V179L</c:v>
                </c:pt>
                <c:pt idx="148">
                  <c:v>V179LV</c:v>
                </c:pt>
                <c:pt idx="149">
                  <c:v>V179IT</c:v>
                </c:pt>
                <c:pt idx="150">
                  <c:v>V179IMT</c:v>
                </c:pt>
                <c:pt idx="151">
                  <c:v>Y181S</c:v>
                </c:pt>
                <c:pt idx="152">
                  <c:v>Y181SY</c:v>
                </c:pt>
                <c:pt idx="153">
                  <c:v>Y181CY</c:v>
                </c:pt>
                <c:pt idx="154">
                  <c:v>Y181I</c:v>
                </c:pt>
                <c:pt idx="155">
                  <c:v>Y181C</c:v>
                </c:pt>
                <c:pt idx="156">
                  <c:v>Y181GV</c:v>
                </c:pt>
                <c:pt idx="157">
                  <c:v>Y181V</c:v>
                </c:pt>
                <c:pt idx="158">
                  <c:v>Y188L</c:v>
                </c:pt>
                <c:pt idx="159">
                  <c:v>Y188C</c:v>
                </c:pt>
                <c:pt idx="160">
                  <c:v>Y188H</c:v>
                </c:pt>
                <c:pt idx="161">
                  <c:v>Y188HY</c:v>
                </c:pt>
                <c:pt idx="162">
                  <c:v>G190C</c:v>
                </c:pt>
                <c:pt idx="163">
                  <c:v>G190CS</c:v>
                </c:pt>
                <c:pt idx="164">
                  <c:v>G190S</c:v>
                </c:pt>
                <c:pt idx="165">
                  <c:v>G190A</c:v>
                </c:pt>
                <c:pt idx="166">
                  <c:v>G190GR</c:v>
                </c:pt>
                <c:pt idx="167">
                  <c:v>G190GS</c:v>
                </c:pt>
                <c:pt idx="168">
                  <c:v>G190VG</c:v>
                </c:pt>
                <c:pt idx="169">
                  <c:v>H221HY</c:v>
                </c:pt>
                <c:pt idx="170">
                  <c:v>H221*HQY</c:v>
                </c:pt>
                <c:pt idx="171">
                  <c:v>H221Y</c:v>
                </c:pt>
                <c:pt idx="172">
                  <c:v>P225H</c:v>
                </c:pt>
                <c:pt idx="173">
                  <c:v>P225HP</c:v>
                </c:pt>
                <c:pt idx="174">
                  <c:v>P225HPQ</c:v>
                </c:pt>
                <c:pt idx="175">
                  <c:v>K238KT</c:v>
                </c:pt>
                <c:pt idx="176">
                  <c:v>K238T</c:v>
                </c:pt>
                <c:pt idx="177">
                  <c:v>K238KN</c:v>
                </c:pt>
                <c:pt idx="178">
                  <c:v>K238N</c:v>
                </c:pt>
              </c:strCache>
            </c:strRef>
          </c:cat>
          <c:val>
            <c:numRef>
              <c:f>Лист3!$A$2:$FW$2</c:f>
              <c:numCache>
                <c:formatCode>0%</c:formatCode>
                <c:ptCount val="179"/>
                <c:pt idx="0">
                  <c:v>0.19079999999999997</c:v>
                </c:pt>
                <c:pt idx="1">
                  <c:v>0.17519999999999999</c:v>
                </c:pt>
                <c:pt idx="2">
                  <c:v>0.19</c:v>
                </c:pt>
                <c:pt idx="3">
                  <c:v>0.18439999999999998</c:v>
                </c:pt>
                <c:pt idx="4">
                  <c:v>0.18880000000000002</c:v>
                </c:pt>
                <c:pt idx="5">
                  <c:v>0.19320000000000001</c:v>
                </c:pt>
                <c:pt idx="6">
                  <c:v>0.18560000000000001</c:v>
                </c:pt>
                <c:pt idx="7">
                  <c:v>0.18960000000000002</c:v>
                </c:pt>
                <c:pt idx="8">
                  <c:v>0.1996</c:v>
                </c:pt>
                <c:pt idx="9">
                  <c:v>0.188</c:v>
                </c:pt>
                <c:pt idx="10">
                  <c:v>0.18119999999999997</c:v>
                </c:pt>
                <c:pt idx="11">
                  <c:v>0.20199999999999999</c:v>
                </c:pt>
                <c:pt idx="12">
                  <c:v>0.17519999999999999</c:v>
                </c:pt>
                <c:pt idx="13">
                  <c:v>0.17880000000000001</c:v>
                </c:pt>
                <c:pt idx="14">
                  <c:v>0.20039999999999999</c:v>
                </c:pt>
                <c:pt idx="15">
                  <c:v>0.19039999999999999</c:v>
                </c:pt>
                <c:pt idx="16">
                  <c:v>0.18600000000000003</c:v>
                </c:pt>
                <c:pt idx="17">
                  <c:v>0.18679999999999999</c:v>
                </c:pt>
                <c:pt idx="18">
                  <c:v>0.17920000000000003</c:v>
                </c:pt>
                <c:pt idx="19">
                  <c:v>0.18759999999999999</c:v>
                </c:pt>
                <c:pt idx="20">
                  <c:v>0.19159999999999999</c:v>
                </c:pt>
                <c:pt idx="21">
                  <c:v>0.18960000000000002</c:v>
                </c:pt>
                <c:pt idx="22">
                  <c:v>0.182</c:v>
                </c:pt>
                <c:pt idx="23">
                  <c:v>0.18960000000000002</c:v>
                </c:pt>
                <c:pt idx="24">
                  <c:v>0.1948</c:v>
                </c:pt>
                <c:pt idx="25">
                  <c:v>0.182</c:v>
                </c:pt>
                <c:pt idx="26">
                  <c:v>0.184</c:v>
                </c:pt>
                <c:pt idx="27">
                  <c:v>0.18280000000000002</c:v>
                </c:pt>
                <c:pt idx="28">
                  <c:v>0.19719999999999999</c:v>
                </c:pt>
                <c:pt idx="29">
                  <c:v>0.18600000000000003</c:v>
                </c:pt>
                <c:pt idx="30">
                  <c:v>0.18759999999999999</c:v>
                </c:pt>
                <c:pt idx="31">
                  <c:v>0.19399999999999998</c:v>
                </c:pt>
                <c:pt idx="32">
                  <c:v>0.17920000000000003</c:v>
                </c:pt>
                <c:pt idx="33">
                  <c:v>0.17960000000000001</c:v>
                </c:pt>
                <c:pt idx="34">
                  <c:v>0.19039999999999999</c:v>
                </c:pt>
                <c:pt idx="35">
                  <c:v>0.17880000000000001</c:v>
                </c:pt>
                <c:pt idx="36">
                  <c:v>0.2036</c:v>
                </c:pt>
                <c:pt idx="37">
                  <c:v>0.18479999999999999</c:v>
                </c:pt>
                <c:pt idx="38">
                  <c:v>0.184</c:v>
                </c:pt>
                <c:pt idx="39">
                  <c:v>0.19800000000000001</c:v>
                </c:pt>
                <c:pt idx="40">
                  <c:v>0.18679999999999999</c:v>
                </c:pt>
                <c:pt idx="41">
                  <c:v>0.20600000000000002</c:v>
                </c:pt>
                <c:pt idx="42">
                  <c:v>0.19119999999999998</c:v>
                </c:pt>
                <c:pt idx="43">
                  <c:v>0.18479999999999999</c:v>
                </c:pt>
                <c:pt idx="44">
                  <c:v>0.19920000000000002</c:v>
                </c:pt>
                <c:pt idx="45">
                  <c:v>0.18439999999999998</c:v>
                </c:pt>
                <c:pt idx="46">
                  <c:v>0.18079999999999999</c:v>
                </c:pt>
                <c:pt idx="47">
                  <c:v>0.18640000000000001</c:v>
                </c:pt>
                <c:pt idx="48">
                  <c:v>0.18479999999999999</c:v>
                </c:pt>
                <c:pt idx="49">
                  <c:v>0.17960000000000001</c:v>
                </c:pt>
                <c:pt idx="50">
                  <c:v>0.18359999999999999</c:v>
                </c:pt>
                <c:pt idx="51">
                  <c:v>0.17560000000000003</c:v>
                </c:pt>
                <c:pt idx="52">
                  <c:v>0.19759999999999997</c:v>
                </c:pt>
                <c:pt idx="53">
                  <c:v>0.18479999999999999</c:v>
                </c:pt>
                <c:pt idx="54">
                  <c:v>0.1736</c:v>
                </c:pt>
                <c:pt idx="55">
                  <c:v>0.18160000000000001</c:v>
                </c:pt>
                <c:pt idx="56">
                  <c:v>0.19240000000000002</c:v>
                </c:pt>
                <c:pt idx="57">
                  <c:v>0.18600000000000003</c:v>
                </c:pt>
                <c:pt idx="58">
                  <c:v>0.192</c:v>
                </c:pt>
                <c:pt idx="59">
                  <c:v>0.18640000000000001</c:v>
                </c:pt>
                <c:pt idx="60">
                  <c:v>0.19920000000000002</c:v>
                </c:pt>
                <c:pt idx="61">
                  <c:v>0.1832</c:v>
                </c:pt>
                <c:pt idx="62">
                  <c:v>0.19439999999999999</c:v>
                </c:pt>
                <c:pt idx="63">
                  <c:v>0.156</c:v>
                </c:pt>
                <c:pt idx="64">
                  <c:v>0.18920000000000001</c:v>
                </c:pt>
                <c:pt idx="65">
                  <c:v>0.19159999999999999</c:v>
                </c:pt>
                <c:pt idx="66">
                  <c:v>0.20679999999999998</c:v>
                </c:pt>
                <c:pt idx="67">
                  <c:v>0.18280000000000002</c:v>
                </c:pt>
                <c:pt idx="68">
                  <c:v>0.18759999999999999</c:v>
                </c:pt>
                <c:pt idx="69">
                  <c:v>0.18359999999999999</c:v>
                </c:pt>
                <c:pt idx="70">
                  <c:v>0.19119999999999998</c:v>
                </c:pt>
                <c:pt idx="71">
                  <c:v>0.18280000000000002</c:v>
                </c:pt>
                <c:pt idx="72">
                  <c:v>0.18160000000000001</c:v>
                </c:pt>
                <c:pt idx="73">
                  <c:v>0.20519999999999999</c:v>
                </c:pt>
                <c:pt idx="74">
                  <c:v>0.1852</c:v>
                </c:pt>
                <c:pt idx="75">
                  <c:v>0.2036</c:v>
                </c:pt>
                <c:pt idx="76">
                  <c:v>0.21119999999999997</c:v>
                </c:pt>
                <c:pt idx="77">
                  <c:v>0.18439999999999998</c:v>
                </c:pt>
                <c:pt idx="78">
                  <c:v>0.17600000000000002</c:v>
                </c:pt>
                <c:pt idx="79">
                  <c:v>0.1968</c:v>
                </c:pt>
                <c:pt idx="80">
                  <c:v>0.17960000000000001</c:v>
                </c:pt>
                <c:pt idx="81">
                  <c:v>0.154</c:v>
                </c:pt>
                <c:pt idx="82">
                  <c:v>0.18960000000000002</c:v>
                </c:pt>
                <c:pt idx="83">
                  <c:v>0.1852</c:v>
                </c:pt>
                <c:pt idx="84">
                  <c:v>0.19839999999999999</c:v>
                </c:pt>
                <c:pt idx="85">
                  <c:v>0.18719999999999998</c:v>
                </c:pt>
                <c:pt idx="86">
                  <c:v>0.19560000000000002</c:v>
                </c:pt>
                <c:pt idx="87">
                  <c:v>0.192</c:v>
                </c:pt>
                <c:pt idx="88">
                  <c:v>0.19320000000000001</c:v>
                </c:pt>
                <c:pt idx="89">
                  <c:v>0.16639999999999999</c:v>
                </c:pt>
                <c:pt idx="90">
                  <c:v>0.19719999999999999</c:v>
                </c:pt>
                <c:pt idx="91">
                  <c:v>0.21119999999999997</c:v>
                </c:pt>
                <c:pt idx="92">
                  <c:v>0.21160000000000001</c:v>
                </c:pt>
                <c:pt idx="93">
                  <c:v>0.17920000000000003</c:v>
                </c:pt>
                <c:pt idx="94">
                  <c:v>0.19039999999999999</c:v>
                </c:pt>
                <c:pt idx="95">
                  <c:v>0.19600000000000001</c:v>
                </c:pt>
                <c:pt idx="96">
                  <c:v>0.19920000000000002</c:v>
                </c:pt>
                <c:pt idx="97">
                  <c:v>0.21240000000000003</c:v>
                </c:pt>
                <c:pt idx="98">
                  <c:v>0.17960000000000001</c:v>
                </c:pt>
                <c:pt idx="99">
                  <c:v>0.19719999999999999</c:v>
                </c:pt>
                <c:pt idx="100">
                  <c:v>0.19359999999999999</c:v>
                </c:pt>
                <c:pt idx="101">
                  <c:v>0.18439999999999998</c:v>
                </c:pt>
                <c:pt idx="102">
                  <c:v>0.18759999999999999</c:v>
                </c:pt>
                <c:pt idx="103">
                  <c:v>0.18479999999999999</c:v>
                </c:pt>
                <c:pt idx="104">
                  <c:v>0.20319999999999999</c:v>
                </c:pt>
                <c:pt idx="105">
                  <c:v>0.19119999999999998</c:v>
                </c:pt>
                <c:pt idx="106">
                  <c:v>0.20560000000000003</c:v>
                </c:pt>
                <c:pt idx="107">
                  <c:v>0.1716</c:v>
                </c:pt>
                <c:pt idx="108">
                  <c:v>0.182</c:v>
                </c:pt>
                <c:pt idx="109">
                  <c:v>0.1852</c:v>
                </c:pt>
                <c:pt idx="110">
                  <c:v>0.18439999999999998</c:v>
                </c:pt>
                <c:pt idx="111">
                  <c:v>0.19240000000000002</c:v>
                </c:pt>
                <c:pt idx="112">
                  <c:v>0.18920000000000001</c:v>
                </c:pt>
                <c:pt idx="113">
                  <c:v>0.2084</c:v>
                </c:pt>
                <c:pt idx="114">
                  <c:v>0.20560000000000003</c:v>
                </c:pt>
                <c:pt idx="115">
                  <c:v>0.21240000000000003</c:v>
                </c:pt>
                <c:pt idx="116">
                  <c:v>0.1852</c:v>
                </c:pt>
                <c:pt idx="117">
                  <c:v>0.17880000000000001</c:v>
                </c:pt>
                <c:pt idx="118">
                  <c:v>0.18840000000000001</c:v>
                </c:pt>
                <c:pt idx="119">
                  <c:v>0.17439999999999997</c:v>
                </c:pt>
                <c:pt idx="120">
                  <c:v>0.18920000000000001</c:v>
                </c:pt>
                <c:pt idx="121">
                  <c:v>0.19600000000000001</c:v>
                </c:pt>
                <c:pt idx="122">
                  <c:v>0.18439999999999998</c:v>
                </c:pt>
                <c:pt idx="123">
                  <c:v>0.18240000000000001</c:v>
                </c:pt>
                <c:pt idx="124">
                  <c:v>0.20480000000000001</c:v>
                </c:pt>
                <c:pt idx="125">
                  <c:v>0.17679999999999998</c:v>
                </c:pt>
                <c:pt idx="126">
                  <c:v>0.18560000000000001</c:v>
                </c:pt>
                <c:pt idx="127">
                  <c:v>0.20800000000000002</c:v>
                </c:pt>
                <c:pt idx="128">
                  <c:v>0.17920000000000003</c:v>
                </c:pt>
                <c:pt idx="129">
                  <c:v>0.1832</c:v>
                </c:pt>
                <c:pt idx="130">
                  <c:v>0.19079999999999997</c:v>
                </c:pt>
                <c:pt idx="131">
                  <c:v>0.17600000000000002</c:v>
                </c:pt>
                <c:pt idx="132">
                  <c:v>0.18160000000000001</c:v>
                </c:pt>
                <c:pt idx="133">
                  <c:v>0.18759999999999999</c:v>
                </c:pt>
                <c:pt idx="134">
                  <c:v>0.18280000000000002</c:v>
                </c:pt>
                <c:pt idx="135">
                  <c:v>0.18</c:v>
                </c:pt>
                <c:pt idx="136">
                  <c:v>0.18240000000000001</c:v>
                </c:pt>
                <c:pt idx="137">
                  <c:v>0.19800000000000001</c:v>
                </c:pt>
                <c:pt idx="138">
                  <c:v>0.20119999999999996</c:v>
                </c:pt>
                <c:pt idx="139">
                  <c:v>0.19159999999999999</c:v>
                </c:pt>
                <c:pt idx="140">
                  <c:v>0.19359999999999999</c:v>
                </c:pt>
                <c:pt idx="141">
                  <c:v>0.19800000000000001</c:v>
                </c:pt>
                <c:pt idx="142">
                  <c:v>0.19159999999999999</c:v>
                </c:pt>
                <c:pt idx="143">
                  <c:v>0.18079999999999999</c:v>
                </c:pt>
                <c:pt idx="144">
                  <c:v>0.17960000000000001</c:v>
                </c:pt>
                <c:pt idx="145">
                  <c:v>0.18600000000000003</c:v>
                </c:pt>
                <c:pt idx="146">
                  <c:v>0.188</c:v>
                </c:pt>
                <c:pt idx="147">
                  <c:v>0.1668</c:v>
                </c:pt>
                <c:pt idx="148">
                  <c:v>0.20519999999999999</c:v>
                </c:pt>
                <c:pt idx="149">
                  <c:v>0.19399999999999998</c:v>
                </c:pt>
                <c:pt idx="150">
                  <c:v>0.19320000000000001</c:v>
                </c:pt>
                <c:pt idx="151">
                  <c:v>0.1784</c:v>
                </c:pt>
                <c:pt idx="152">
                  <c:v>0.18479999999999999</c:v>
                </c:pt>
                <c:pt idx="153">
                  <c:v>0.19039999999999999</c:v>
                </c:pt>
                <c:pt idx="154">
                  <c:v>0.192</c:v>
                </c:pt>
                <c:pt idx="155">
                  <c:v>0.16200000000000001</c:v>
                </c:pt>
                <c:pt idx="156">
                  <c:v>0.182</c:v>
                </c:pt>
                <c:pt idx="157">
                  <c:v>0.17679999999999998</c:v>
                </c:pt>
                <c:pt idx="158">
                  <c:v>0.184</c:v>
                </c:pt>
                <c:pt idx="159">
                  <c:v>0.18600000000000003</c:v>
                </c:pt>
                <c:pt idx="160">
                  <c:v>0.19359999999999999</c:v>
                </c:pt>
                <c:pt idx="161">
                  <c:v>0.21160000000000001</c:v>
                </c:pt>
                <c:pt idx="162">
                  <c:v>0.18920000000000001</c:v>
                </c:pt>
                <c:pt idx="163">
                  <c:v>0.19759999999999997</c:v>
                </c:pt>
                <c:pt idx="164">
                  <c:v>0.20119999999999996</c:v>
                </c:pt>
                <c:pt idx="165">
                  <c:v>0.20319999999999999</c:v>
                </c:pt>
                <c:pt idx="166">
                  <c:v>0.18840000000000001</c:v>
                </c:pt>
                <c:pt idx="167">
                  <c:v>0.18119999999999997</c:v>
                </c:pt>
                <c:pt idx="168">
                  <c:v>0.17920000000000003</c:v>
                </c:pt>
                <c:pt idx="169">
                  <c:v>0.18600000000000003</c:v>
                </c:pt>
                <c:pt idx="170">
                  <c:v>0.192</c:v>
                </c:pt>
                <c:pt idx="171">
                  <c:v>0.19439999999999999</c:v>
                </c:pt>
                <c:pt idx="172">
                  <c:v>0.19240000000000002</c:v>
                </c:pt>
                <c:pt idx="173">
                  <c:v>0.1928</c:v>
                </c:pt>
                <c:pt idx="174">
                  <c:v>0.17199999999999999</c:v>
                </c:pt>
                <c:pt idx="175">
                  <c:v>0.18960000000000002</c:v>
                </c:pt>
                <c:pt idx="176">
                  <c:v>0.18920000000000001</c:v>
                </c:pt>
                <c:pt idx="177">
                  <c:v>0.18840000000000001</c:v>
                </c:pt>
                <c:pt idx="178">
                  <c:v>0.17960000000000001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8-4D05-BBA9-80673696E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484127"/>
        <c:axId val="1783479967"/>
      </c:barChart>
      <c:catAx>
        <c:axId val="178348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479967"/>
        <c:crosses val="autoZero"/>
        <c:auto val="1"/>
        <c:lblAlgn val="ctr"/>
        <c:lblOffset val="100"/>
        <c:noMultiLvlLbl val="0"/>
      </c:catAx>
      <c:valAx>
        <c:axId val="1783479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48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32FAC-5C59-4E24-A077-82416020B43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83411-EAC8-4EDD-90CE-D0D0821AFE43}">
      <dgm:prSet phldrT="[Текст]" custT="1"/>
      <dgm:spPr/>
      <dgm:t>
        <a:bodyPr/>
        <a:lstStyle/>
        <a:p>
          <a:r>
            <a:rPr lang="ru-RU" sz="2000" dirty="0"/>
            <a:t>пациенты, находящиеся на АРВТ</a:t>
          </a:r>
        </a:p>
      </dgm:t>
    </dgm:pt>
    <dgm:pt modelId="{98B2CAA7-AEA4-49CE-88AB-986BA09FC90B}" type="parTrans" cxnId="{3E8A3F6B-4D39-41C2-A907-F11C70938912}">
      <dgm:prSet/>
      <dgm:spPr/>
      <dgm:t>
        <a:bodyPr/>
        <a:lstStyle/>
        <a:p>
          <a:endParaRPr lang="ru-RU"/>
        </a:p>
      </dgm:t>
    </dgm:pt>
    <dgm:pt modelId="{8DAEFCA7-973A-4D43-9A65-033BE8DA01DF}" type="sibTrans" cxnId="{3E8A3F6B-4D39-41C2-A907-F11C70938912}">
      <dgm:prSet/>
      <dgm:spPr/>
      <dgm:t>
        <a:bodyPr/>
        <a:lstStyle/>
        <a:p>
          <a:endParaRPr lang="ru-RU"/>
        </a:p>
      </dgm:t>
    </dgm:pt>
    <dgm:pt modelId="{4FA88EF4-71D0-49BF-9545-DFC3FBD8858F}">
      <dgm:prSet phldrT="[Текст]" custT="1"/>
      <dgm:spPr/>
      <dgm:t>
        <a:bodyPr/>
        <a:lstStyle/>
        <a:p>
          <a:r>
            <a:rPr lang="ru-RU" sz="2000" dirty="0"/>
            <a:t>идентификация мутаций лекарственной устойчивости</a:t>
          </a:r>
        </a:p>
      </dgm:t>
    </dgm:pt>
    <dgm:pt modelId="{F034D5E3-BCC6-4D62-AF8B-3EF9B68A141D}" type="parTrans" cxnId="{07780439-B59F-4DD0-8374-AD5256344507}">
      <dgm:prSet/>
      <dgm:spPr/>
      <dgm:t>
        <a:bodyPr/>
        <a:lstStyle/>
        <a:p>
          <a:endParaRPr lang="ru-RU"/>
        </a:p>
      </dgm:t>
    </dgm:pt>
    <dgm:pt modelId="{DD13D486-687B-46B2-99DC-124275B88647}" type="sibTrans" cxnId="{07780439-B59F-4DD0-8374-AD5256344507}">
      <dgm:prSet/>
      <dgm:spPr/>
      <dgm:t>
        <a:bodyPr/>
        <a:lstStyle/>
        <a:p>
          <a:endParaRPr lang="ru-RU"/>
        </a:p>
      </dgm:t>
    </dgm:pt>
    <dgm:pt modelId="{1811AA2D-0CB3-4C34-BD54-D99BB9E33AD5}">
      <dgm:prSet custT="1"/>
      <dgm:spPr/>
      <dgm:t>
        <a:bodyPr/>
        <a:lstStyle/>
        <a:p>
          <a:r>
            <a:rPr lang="ru-RU" sz="2000" dirty="0"/>
            <a:t>вирусологическая неэффективность терапии</a:t>
          </a:r>
        </a:p>
      </dgm:t>
    </dgm:pt>
    <dgm:pt modelId="{4BB1AD88-16A4-470A-B4EE-CE834EAC3424}" type="parTrans" cxnId="{D2095CEA-45D0-4C27-B8BE-FFFAD68AF5F6}">
      <dgm:prSet/>
      <dgm:spPr/>
      <dgm:t>
        <a:bodyPr/>
        <a:lstStyle/>
        <a:p>
          <a:endParaRPr lang="ru-RU"/>
        </a:p>
      </dgm:t>
    </dgm:pt>
    <dgm:pt modelId="{0404E6AD-8255-42B1-BF53-266C420A6CCD}" type="sibTrans" cxnId="{D2095CEA-45D0-4C27-B8BE-FFFAD68AF5F6}">
      <dgm:prSet/>
      <dgm:spPr/>
      <dgm:t>
        <a:bodyPr/>
        <a:lstStyle/>
        <a:p>
          <a:endParaRPr lang="ru-RU"/>
        </a:p>
      </dgm:t>
    </dgm:pt>
    <dgm:pt modelId="{98366CE1-0A74-487B-820C-335BC41C3EDB}">
      <dgm:prSet custT="1"/>
      <dgm:spPr/>
      <dgm:t>
        <a:bodyPr/>
        <a:lstStyle/>
        <a:p>
          <a:r>
            <a:rPr lang="ru-RU" sz="1800" dirty="0" err="1"/>
            <a:t>генотипирование</a:t>
          </a:r>
          <a:r>
            <a:rPr lang="ru-RU" sz="1800" dirty="0"/>
            <a:t> ВИЧ</a:t>
          </a:r>
        </a:p>
      </dgm:t>
    </dgm:pt>
    <dgm:pt modelId="{C516F28F-D928-4C44-883F-028678C788B0}" type="parTrans" cxnId="{276D1303-0238-45F4-B6F4-B717336A3B8B}">
      <dgm:prSet/>
      <dgm:spPr/>
      <dgm:t>
        <a:bodyPr/>
        <a:lstStyle/>
        <a:p>
          <a:endParaRPr lang="ru-RU"/>
        </a:p>
      </dgm:t>
    </dgm:pt>
    <dgm:pt modelId="{7977DCE2-2AD7-42EF-8E95-CC86AC8F6617}" type="sibTrans" cxnId="{276D1303-0238-45F4-B6F4-B717336A3B8B}">
      <dgm:prSet/>
      <dgm:spPr/>
      <dgm:t>
        <a:bodyPr/>
        <a:lstStyle/>
        <a:p>
          <a:endParaRPr lang="ru-RU"/>
        </a:p>
      </dgm:t>
    </dgm:pt>
    <dgm:pt modelId="{6FB6E995-D71F-4A8F-A167-7A02FEE24894}" type="pres">
      <dgm:prSet presAssocID="{A3832FAC-5C59-4E24-A077-82416020B43E}" presName="Name0" presStyleCnt="0">
        <dgm:presLayoutVars>
          <dgm:dir/>
          <dgm:animOne val="branch"/>
          <dgm:animLvl val="lvl"/>
        </dgm:presLayoutVars>
      </dgm:prSet>
      <dgm:spPr/>
    </dgm:pt>
    <dgm:pt modelId="{DB950D80-F2B6-4B2F-A319-ECF5EE28E825}" type="pres">
      <dgm:prSet presAssocID="{17883411-EAC8-4EDD-90CE-D0D0821AFE43}" presName="chaos" presStyleCnt="0"/>
      <dgm:spPr/>
    </dgm:pt>
    <dgm:pt modelId="{70278755-8379-461B-9164-5615E1110D97}" type="pres">
      <dgm:prSet presAssocID="{17883411-EAC8-4EDD-90CE-D0D0821AFE43}" presName="parTx1" presStyleLbl="revTx" presStyleIdx="0" presStyleCnt="3" custScaleY="177462"/>
      <dgm:spPr/>
    </dgm:pt>
    <dgm:pt modelId="{846D4052-814C-4E39-9E7E-F81E614FBE8A}" type="pres">
      <dgm:prSet presAssocID="{17883411-EAC8-4EDD-90CE-D0D0821AFE43}" presName="c1" presStyleLbl="node1" presStyleIdx="0" presStyleCnt="19"/>
      <dgm:spPr/>
    </dgm:pt>
    <dgm:pt modelId="{9ADFA5D3-0CC9-43B9-9C8A-6BF81D1BE190}" type="pres">
      <dgm:prSet presAssocID="{17883411-EAC8-4EDD-90CE-D0D0821AFE43}" presName="c2" presStyleLbl="node1" presStyleIdx="1" presStyleCnt="19"/>
      <dgm:spPr/>
    </dgm:pt>
    <dgm:pt modelId="{B875C457-21D5-45DB-B99F-20B838E93DA5}" type="pres">
      <dgm:prSet presAssocID="{17883411-EAC8-4EDD-90CE-D0D0821AFE43}" presName="c3" presStyleLbl="node1" presStyleIdx="2" presStyleCnt="19"/>
      <dgm:spPr/>
    </dgm:pt>
    <dgm:pt modelId="{A6E6A643-45A7-4E94-8DF0-DF55914A8323}" type="pres">
      <dgm:prSet presAssocID="{17883411-EAC8-4EDD-90CE-D0D0821AFE43}" presName="c4" presStyleLbl="node1" presStyleIdx="3" presStyleCnt="19"/>
      <dgm:spPr/>
    </dgm:pt>
    <dgm:pt modelId="{FABE0DC5-404B-4D45-8A09-A3964A6A4F78}" type="pres">
      <dgm:prSet presAssocID="{17883411-EAC8-4EDD-90CE-D0D0821AFE43}" presName="c5" presStyleLbl="node1" presStyleIdx="4" presStyleCnt="19"/>
      <dgm:spPr/>
    </dgm:pt>
    <dgm:pt modelId="{BDBF9967-8CF6-43E3-BF5B-1245342C30FF}" type="pres">
      <dgm:prSet presAssocID="{17883411-EAC8-4EDD-90CE-D0D0821AFE43}" presName="c6" presStyleLbl="node1" presStyleIdx="5" presStyleCnt="19"/>
      <dgm:spPr/>
    </dgm:pt>
    <dgm:pt modelId="{312D959E-95CB-40A0-87DC-66D970BBD5C3}" type="pres">
      <dgm:prSet presAssocID="{17883411-EAC8-4EDD-90CE-D0D0821AFE43}" presName="c7" presStyleLbl="node1" presStyleIdx="6" presStyleCnt="19"/>
      <dgm:spPr/>
    </dgm:pt>
    <dgm:pt modelId="{1FC13A27-AF04-4BFD-A378-BC65DEB0468F}" type="pres">
      <dgm:prSet presAssocID="{17883411-EAC8-4EDD-90CE-D0D0821AFE43}" presName="c8" presStyleLbl="node1" presStyleIdx="7" presStyleCnt="19"/>
      <dgm:spPr/>
    </dgm:pt>
    <dgm:pt modelId="{07ECD336-2B35-4E12-859B-D63AFFDDCB33}" type="pres">
      <dgm:prSet presAssocID="{17883411-EAC8-4EDD-90CE-D0D0821AFE43}" presName="c9" presStyleLbl="node1" presStyleIdx="8" presStyleCnt="19"/>
      <dgm:spPr/>
    </dgm:pt>
    <dgm:pt modelId="{341D5770-B997-48DB-AE9F-C221F3936E11}" type="pres">
      <dgm:prSet presAssocID="{17883411-EAC8-4EDD-90CE-D0D0821AFE43}" presName="c10" presStyleLbl="node1" presStyleIdx="9" presStyleCnt="19"/>
      <dgm:spPr/>
    </dgm:pt>
    <dgm:pt modelId="{FD5EBBF4-019E-4173-9BAE-8953771F00BD}" type="pres">
      <dgm:prSet presAssocID="{17883411-EAC8-4EDD-90CE-D0D0821AFE43}" presName="c11" presStyleLbl="node1" presStyleIdx="10" presStyleCnt="19"/>
      <dgm:spPr/>
    </dgm:pt>
    <dgm:pt modelId="{7664448D-9C8E-42FC-A6AC-5B27577947F1}" type="pres">
      <dgm:prSet presAssocID="{17883411-EAC8-4EDD-90CE-D0D0821AFE43}" presName="c12" presStyleLbl="node1" presStyleIdx="11" presStyleCnt="19"/>
      <dgm:spPr/>
    </dgm:pt>
    <dgm:pt modelId="{5BA6913F-7373-40A4-AE7A-849DE04F5BC4}" type="pres">
      <dgm:prSet presAssocID="{17883411-EAC8-4EDD-90CE-D0D0821AFE43}" presName="c13" presStyleLbl="node1" presStyleIdx="12" presStyleCnt="19"/>
      <dgm:spPr/>
    </dgm:pt>
    <dgm:pt modelId="{0AE32EA4-4E1D-4870-BBEC-5AA74D829F79}" type="pres">
      <dgm:prSet presAssocID="{17883411-EAC8-4EDD-90CE-D0D0821AFE43}" presName="c14" presStyleLbl="node1" presStyleIdx="13" presStyleCnt="19"/>
      <dgm:spPr/>
    </dgm:pt>
    <dgm:pt modelId="{AFCCACF5-50D8-4A0D-8DD1-77809A7B414A}" type="pres">
      <dgm:prSet presAssocID="{17883411-EAC8-4EDD-90CE-D0D0821AFE43}" presName="c15" presStyleLbl="node1" presStyleIdx="14" presStyleCnt="19"/>
      <dgm:spPr/>
    </dgm:pt>
    <dgm:pt modelId="{7412939D-0F80-45DD-9672-62925B4F09D1}" type="pres">
      <dgm:prSet presAssocID="{17883411-EAC8-4EDD-90CE-D0D0821AFE43}" presName="c16" presStyleLbl="node1" presStyleIdx="15" presStyleCnt="19"/>
      <dgm:spPr/>
    </dgm:pt>
    <dgm:pt modelId="{73FD2317-5455-44B6-A875-90E468C3CC01}" type="pres">
      <dgm:prSet presAssocID="{17883411-EAC8-4EDD-90CE-D0D0821AFE43}" presName="c17" presStyleLbl="node1" presStyleIdx="16" presStyleCnt="19"/>
      <dgm:spPr/>
    </dgm:pt>
    <dgm:pt modelId="{C283FA5E-701E-49B9-82D2-4EA885301C94}" type="pres">
      <dgm:prSet presAssocID="{17883411-EAC8-4EDD-90CE-D0D0821AFE43}" presName="c18" presStyleLbl="node1" presStyleIdx="17" presStyleCnt="19"/>
      <dgm:spPr/>
    </dgm:pt>
    <dgm:pt modelId="{01CEB789-CFBA-4FA6-80E4-6DBA854CFA8B}" type="pres">
      <dgm:prSet presAssocID="{8DAEFCA7-973A-4D43-9A65-033BE8DA01DF}" presName="chevronComposite1" presStyleCnt="0"/>
      <dgm:spPr/>
    </dgm:pt>
    <dgm:pt modelId="{E40520FD-30AB-45B0-84E6-6C40106B4BD5}" type="pres">
      <dgm:prSet presAssocID="{8DAEFCA7-973A-4D43-9A65-033BE8DA01DF}" presName="chevron1" presStyleLbl="sibTrans2D1" presStyleIdx="0" presStyleCnt="3"/>
      <dgm:spPr/>
    </dgm:pt>
    <dgm:pt modelId="{D596FCE6-A7DB-4DDA-9B0A-BDB8C0395933}" type="pres">
      <dgm:prSet presAssocID="{8DAEFCA7-973A-4D43-9A65-033BE8DA01DF}" presName="spChevron1" presStyleCnt="0"/>
      <dgm:spPr/>
    </dgm:pt>
    <dgm:pt modelId="{4492BF80-D54A-4653-A1AF-DD20EEB278F5}" type="pres">
      <dgm:prSet presAssocID="{1811AA2D-0CB3-4C34-BD54-D99BB9E33AD5}" presName="middle" presStyleCnt="0"/>
      <dgm:spPr/>
    </dgm:pt>
    <dgm:pt modelId="{C33FBF25-125C-4CCB-932B-98524A053412}" type="pres">
      <dgm:prSet presAssocID="{1811AA2D-0CB3-4C34-BD54-D99BB9E33AD5}" presName="parTxMid" presStyleLbl="revTx" presStyleIdx="1" presStyleCnt="3"/>
      <dgm:spPr/>
    </dgm:pt>
    <dgm:pt modelId="{C24A11A1-C5AD-4908-98FB-050B78A97BE2}" type="pres">
      <dgm:prSet presAssocID="{1811AA2D-0CB3-4C34-BD54-D99BB9E33AD5}" presName="spMid" presStyleCnt="0"/>
      <dgm:spPr/>
    </dgm:pt>
    <dgm:pt modelId="{356D7DB5-2956-4351-A57F-8BBD934A8174}" type="pres">
      <dgm:prSet presAssocID="{0404E6AD-8255-42B1-BF53-266C420A6CCD}" presName="chevronComposite1" presStyleCnt="0"/>
      <dgm:spPr/>
    </dgm:pt>
    <dgm:pt modelId="{5AF9065D-1835-4D02-B719-079AEE2167D3}" type="pres">
      <dgm:prSet presAssocID="{0404E6AD-8255-42B1-BF53-266C420A6CCD}" presName="chevron1" presStyleLbl="sibTrans2D1" presStyleIdx="1" presStyleCnt="3"/>
      <dgm:spPr/>
    </dgm:pt>
    <dgm:pt modelId="{4FBA6A4C-B638-4E49-A2DA-C0FED69AA64F}" type="pres">
      <dgm:prSet presAssocID="{0404E6AD-8255-42B1-BF53-266C420A6CCD}" presName="spChevron1" presStyleCnt="0"/>
      <dgm:spPr/>
    </dgm:pt>
    <dgm:pt modelId="{D3D342A0-2A98-4578-B4BB-C010F0F91E98}" type="pres">
      <dgm:prSet presAssocID="{98366CE1-0A74-487B-820C-335BC41C3EDB}" presName="middle" presStyleCnt="0"/>
      <dgm:spPr/>
    </dgm:pt>
    <dgm:pt modelId="{B6E216F2-B308-498A-A34C-19A3176B03E9}" type="pres">
      <dgm:prSet presAssocID="{98366CE1-0A74-487B-820C-335BC41C3EDB}" presName="parTxMid" presStyleLbl="revTx" presStyleIdx="2" presStyleCnt="3"/>
      <dgm:spPr/>
    </dgm:pt>
    <dgm:pt modelId="{4FACB527-028F-4CBA-86EE-30B1B4388FDD}" type="pres">
      <dgm:prSet presAssocID="{98366CE1-0A74-487B-820C-335BC41C3EDB}" presName="spMid" presStyleCnt="0"/>
      <dgm:spPr/>
    </dgm:pt>
    <dgm:pt modelId="{2CBE5607-89D4-4A5F-BF4B-524F9CCBC5A9}" type="pres">
      <dgm:prSet presAssocID="{7977DCE2-2AD7-42EF-8E95-CC86AC8F6617}" presName="chevronComposite1" presStyleCnt="0"/>
      <dgm:spPr/>
    </dgm:pt>
    <dgm:pt modelId="{B9DE5457-F341-4373-9F1A-A0B0C99AEA74}" type="pres">
      <dgm:prSet presAssocID="{7977DCE2-2AD7-42EF-8E95-CC86AC8F6617}" presName="chevron1" presStyleLbl="sibTrans2D1" presStyleIdx="2" presStyleCnt="3" custLinFactNeighborX="-21412" custLinFactNeighborY="-1529"/>
      <dgm:spPr/>
    </dgm:pt>
    <dgm:pt modelId="{C4582FAA-F107-43BF-918F-BF123E05AD30}" type="pres">
      <dgm:prSet presAssocID="{7977DCE2-2AD7-42EF-8E95-CC86AC8F6617}" presName="spChevron1" presStyleCnt="0"/>
      <dgm:spPr/>
    </dgm:pt>
    <dgm:pt modelId="{4A865543-5EFA-4E45-BAAE-E9AC34DFB767}" type="pres">
      <dgm:prSet presAssocID="{4FA88EF4-71D0-49BF-9545-DFC3FBD8858F}" presName="last" presStyleCnt="0"/>
      <dgm:spPr/>
    </dgm:pt>
    <dgm:pt modelId="{7147C9C3-CB99-4A29-8D07-8EFCC50202F4}" type="pres">
      <dgm:prSet presAssocID="{4FA88EF4-71D0-49BF-9545-DFC3FBD8858F}" presName="circleTx" presStyleLbl="node1" presStyleIdx="18" presStyleCnt="19" custScaleX="129095" custScaleY="112113"/>
      <dgm:spPr/>
    </dgm:pt>
    <dgm:pt modelId="{8CC608F1-7E90-4E45-9B30-21971AF21696}" type="pres">
      <dgm:prSet presAssocID="{4FA88EF4-71D0-49BF-9545-DFC3FBD8858F}" presName="spN" presStyleCnt="0"/>
      <dgm:spPr/>
    </dgm:pt>
  </dgm:ptLst>
  <dgm:cxnLst>
    <dgm:cxn modelId="{276D1303-0238-45F4-B6F4-B717336A3B8B}" srcId="{A3832FAC-5C59-4E24-A077-82416020B43E}" destId="{98366CE1-0A74-487B-820C-335BC41C3EDB}" srcOrd="2" destOrd="0" parTransId="{C516F28F-D928-4C44-883F-028678C788B0}" sibTransId="{7977DCE2-2AD7-42EF-8E95-CC86AC8F6617}"/>
    <dgm:cxn modelId="{758AF230-3C46-4D44-A01A-C87FFCCE5409}" type="presOf" srcId="{17883411-EAC8-4EDD-90CE-D0D0821AFE43}" destId="{70278755-8379-461B-9164-5615E1110D97}" srcOrd="0" destOrd="0" presId="urn:microsoft.com/office/officeart/2009/3/layout/RandomtoResultProcess"/>
    <dgm:cxn modelId="{126E9137-5541-4CD8-881E-E70217D55371}" type="presOf" srcId="{4FA88EF4-71D0-49BF-9545-DFC3FBD8858F}" destId="{7147C9C3-CB99-4A29-8D07-8EFCC50202F4}" srcOrd="0" destOrd="0" presId="urn:microsoft.com/office/officeart/2009/3/layout/RandomtoResultProcess"/>
    <dgm:cxn modelId="{07780439-B59F-4DD0-8374-AD5256344507}" srcId="{A3832FAC-5C59-4E24-A077-82416020B43E}" destId="{4FA88EF4-71D0-49BF-9545-DFC3FBD8858F}" srcOrd="3" destOrd="0" parTransId="{F034D5E3-BCC6-4D62-AF8B-3EF9B68A141D}" sibTransId="{DD13D486-687B-46B2-99DC-124275B88647}"/>
    <dgm:cxn modelId="{3056B848-9364-42F6-8BFE-489EC0FA501F}" type="presOf" srcId="{A3832FAC-5C59-4E24-A077-82416020B43E}" destId="{6FB6E995-D71F-4A8F-A167-7A02FEE24894}" srcOrd="0" destOrd="0" presId="urn:microsoft.com/office/officeart/2009/3/layout/RandomtoResultProcess"/>
    <dgm:cxn modelId="{D181BE59-46A1-47E3-A193-03B319CEFD40}" type="presOf" srcId="{1811AA2D-0CB3-4C34-BD54-D99BB9E33AD5}" destId="{C33FBF25-125C-4CCB-932B-98524A053412}" srcOrd="0" destOrd="0" presId="urn:microsoft.com/office/officeart/2009/3/layout/RandomtoResultProcess"/>
    <dgm:cxn modelId="{3E8A3F6B-4D39-41C2-A907-F11C70938912}" srcId="{A3832FAC-5C59-4E24-A077-82416020B43E}" destId="{17883411-EAC8-4EDD-90CE-D0D0821AFE43}" srcOrd="0" destOrd="0" parTransId="{98B2CAA7-AEA4-49CE-88AB-986BA09FC90B}" sibTransId="{8DAEFCA7-973A-4D43-9A65-033BE8DA01DF}"/>
    <dgm:cxn modelId="{AF74B5C8-7AE8-414C-A76E-F422915D1BF6}" type="presOf" srcId="{98366CE1-0A74-487B-820C-335BC41C3EDB}" destId="{B6E216F2-B308-498A-A34C-19A3176B03E9}" srcOrd="0" destOrd="0" presId="urn:microsoft.com/office/officeart/2009/3/layout/RandomtoResultProcess"/>
    <dgm:cxn modelId="{D2095CEA-45D0-4C27-B8BE-FFFAD68AF5F6}" srcId="{A3832FAC-5C59-4E24-A077-82416020B43E}" destId="{1811AA2D-0CB3-4C34-BD54-D99BB9E33AD5}" srcOrd="1" destOrd="0" parTransId="{4BB1AD88-16A4-470A-B4EE-CE834EAC3424}" sibTransId="{0404E6AD-8255-42B1-BF53-266C420A6CCD}"/>
    <dgm:cxn modelId="{DE613ED9-1CEB-4835-8793-1877AAD3F1BE}" type="presParOf" srcId="{6FB6E995-D71F-4A8F-A167-7A02FEE24894}" destId="{DB950D80-F2B6-4B2F-A319-ECF5EE28E825}" srcOrd="0" destOrd="0" presId="urn:microsoft.com/office/officeart/2009/3/layout/RandomtoResultProcess"/>
    <dgm:cxn modelId="{1496EC55-2EA7-490C-8EF7-07E40B02FC68}" type="presParOf" srcId="{DB950D80-F2B6-4B2F-A319-ECF5EE28E825}" destId="{70278755-8379-461B-9164-5615E1110D97}" srcOrd="0" destOrd="0" presId="urn:microsoft.com/office/officeart/2009/3/layout/RandomtoResultProcess"/>
    <dgm:cxn modelId="{AEC74699-5EDC-4AF5-9A17-8350DB08F12B}" type="presParOf" srcId="{DB950D80-F2B6-4B2F-A319-ECF5EE28E825}" destId="{846D4052-814C-4E39-9E7E-F81E614FBE8A}" srcOrd="1" destOrd="0" presId="urn:microsoft.com/office/officeart/2009/3/layout/RandomtoResultProcess"/>
    <dgm:cxn modelId="{82CCB584-AE1E-4986-B589-7EEC0A9F76FD}" type="presParOf" srcId="{DB950D80-F2B6-4B2F-A319-ECF5EE28E825}" destId="{9ADFA5D3-0CC9-43B9-9C8A-6BF81D1BE190}" srcOrd="2" destOrd="0" presId="urn:microsoft.com/office/officeart/2009/3/layout/RandomtoResultProcess"/>
    <dgm:cxn modelId="{45051E19-864B-4248-AB0B-40551E24AFFC}" type="presParOf" srcId="{DB950D80-F2B6-4B2F-A319-ECF5EE28E825}" destId="{B875C457-21D5-45DB-B99F-20B838E93DA5}" srcOrd="3" destOrd="0" presId="urn:microsoft.com/office/officeart/2009/3/layout/RandomtoResultProcess"/>
    <dgm:cxn modelId="{C80F3AA3-2998-4E8B-8BF2-C03E2177DAB1}" type="presParOf" srcId="{DB950D80-F2B6-4B2F-A319-ECF5EE28E825}" destId="{A6E6A643-45A7-4E94-8DF0-DF55914A8323}" srcOrd="4" destOrd="0" presId="urn:microsoft.com/office/officeart/2009/3/layout/RandomtoResultProcess"/>
    <dgm:cxn modelId="{35CA7A94-C967-4D13-88AF-2EC928BA9929}" type="presParOf" srcId="{DB950D80-F2B6-4B2F-A319-ECF5EE28E825}" destId="{FABE0DC5-404B-4D45-8A09-A3964A6A4F78}" srcOrd="5" destOrd="0" presId="urn:microsoft.com/office/officeart/2009/3/layout/RandomtoResultProcess"/>
    <dgm:cxn modelId="{DB490810-A1D8-48AD-983A-0BCA35285DDB}" type="presParOf" srcId="{DB950D80-F2B6-4B2F-A319-ECF5EE28E825}" destId="{BDBF9967-8CF6-43E3-BF5B-1245342C30FF}" srcOrd="6" destOrd="0" presId="urn:microsoft.com/office/officeart/2009/3/layout/RandomtoResultProcess"/>
    <dgm:cxn modelId="{371CB983-1E3A-47DE-89B6-597565D72D65}" type="presParOf" srcId="{DB950D80-F2B6-4B2F-A319-ECF5EE28E825}" destId="{312D959E-95CB-40A0-87DC-66D970BBD5C3}" srcOrd="7" destOrd="0" presId="urn:microsoft.com/office/officeart/2009/3/layout/RandomtoResultProcess"/>
    <dgm:cxn modelId="{B8967883-AFB6-4FE4-82C9-B992DDB293D9}" type="presParOf" srcId="{DB950D80-F2B6-4B2F-A319-ECF5EE28E825}" destId="{1FC13A27-AF04-4BFD-A378-BC65DEB0468F}" srcOrd="8" destOrd="0" presId="urn:microsoft.com/office/officeart/2009/3/layout/RandomtoResultProcess"/>
    <dgm:cxn modelId="{C3E61737-FB50-477F-8BD4-A49DFF2B2C09}" type="presParOf" srcId="{DB950D80-F2B6-4B2F-A319-ECF5EE28E825}" destId="{07ECD336-2B35-4E12-859B-D63AFFDDCB33}" srcOrd="9" destOrd="0" presId="urn:microsoft.com/office/officeart/2009/3/layout/RandomtoResultProcess"/>
    <dgm:cxn modelId="{C5936CB7-CA9F-4B2C-BC2B-AD4967A568FC}" type="presParOf" srcId="{DB950D80-F2B6-4B2F-A319-ECF5EE28E825}" destId="{341D5770-B997-48DB-AE9F-C221F3936E11}" srcOrd="10" destOrd="0" presId="urn:microsoft.com/office/officeart/2009/3/layout/RandomtoResultProcess"/>
    <dgm:cxn modelId="{1BE0F84F-A7D3-47EC-A6A1-BB28FA710A77}" type="presParOf" srcId="{DB950D80-F2B6-4B2F-A319-ECF5EE28E825}" destId="{FD5EBBF4-019E-4173-9BAE-8953771F00BD}" srcOrd="11" destOrd="0" presId="urn:microsoft.com/office/officeart/2009/3/layout/RandomtoResultProcess"/>
    <dgm:cxn modelId="{B2B23F6C-0BD1-4A1B-937A-E3FAA0B00E08}" type="presParOf" srcId="{DB950D80-F2B6-4B2F-A319-ECF5EE28E825}" destId="{7664448D-9C8E-42FC-A6AC-5B27577947F1}" srcOrd="12" destOrd="0" presId="urn:microsoft.com/office/officeart/2009/3/layout/RandomtoResultProcess"/>
    <dgm:cxn modelId="{76D0D3CA-BDCA-4194-AEA4-552102F578A1}" type="presParOf" srcId="{DB950D80-F2B6-4B2F-A319-ECF5EE28E825}" destId="{5BA6913F-7373-40A4-AE7A-849DE04F5BC4}" srcOrd="13" destOrd="0" presId="urn:microsoft.com/office/officeart/2009/3/layout/RandomtoResultProcess"/>
    <dgm:cxn modelId="{1C2D0697-F6CF-4913-A295-391E10689C70}" type="presParOf" srcId="{DB950D80-F2B6-4B2F-A319-ECF5EE28E825}" destId="{0AE32EA4-4E1D-4870-BBEC-5AA74D829F79}" srcOrd="14" destOrd="0" presId="urn:microsoft.com/office/officeart/2009/3/layout/RandomtoResultProcess"/>
    <dgm:cxn modelId="{F349665B-DDB5-4E4D-993C-302A55FC3DC7}" type="presParOf" srcId="{DB950D80-F2B6-4B2F-A319-ECF5EE28E825}" destId="{AFCCACF5-50D8-4A0D-8DD1-77809A7B414A}" srcOrd="15" destOrd="0" presId="urn:microsoft.com/office/officeart/2009/3/layout/RandomtoResultProcess"/>
    <dgm:cxn modelId="{6AB0A97D-3DBE-4532-A9FE-CFC7FF1AE877}" type="presParOf" srcId="{DB950D80-F2B6-4B2F-A319-ECF5EE28E825}" destId="{7412939D-0F80-45DD-9672-62925B4F09D1}" srcOrd="16" destOrd="0" presId="urn:microsoft.com/office/officeart/2009/3/layout/RandomtoResultProcess"/>
    <dgm:cxn modelId="{AB53D31A-D416-4991-9B30-0A640C144FCA}" type="presParOf" srcId="{DB950D80-F2B6-4B2F-A319-ECF5EE28E825}" destId="{73FD2317-5455-44B6-A875-90E468C3CC01}" srcOrd="17" destOrd="0" presId="urn:microsoft.com/office/officeart/2009/3/layout/RandomtoResultProcess"/>
    <dgm:cxn modelId="{41D891DA-5730-41EA-BAE0-0321F18BDB53}" type="presParOf" srcId="{DB950D80-F2B6-4B2F-A319-ECF5EE28E825}" destId="{C283FA5E-701E-49B9-82D2-4EA885301C94}" srcOrd="18" destOrd="0" presId="urn:microsoft.com/office/officeart/2009/3/layout/RandomtoResultProcess"/>
    <dgm:cxn modelId="{AC322B49-7B5D-4DC3-9300-533CB13D00A9}" type="presParOf" srcId="{6FB6E995-D71F-4A8F-A167-7A02FEE24894}" destId="{01CEB789-CFBA-4FA6-80E4-6DBA854CFA8B}" srcOrd="1" destOrd="0" presId="urn:microsoft.com/office/officeart/2009/3/layout/RandomtoResultProcess"/>
    <dgm:cxn modelId="{8A0D1E34-0AF3-4258-AE0E-B0D23BA12B41}" type="presParOf" srcId="{01CEB789-CFBA-4FA6-80E4-6DBA854CFA8B}" destId="{E40520FD-30AB-45B0-84E6-6C40106B4BD5}" srcOrd="0" destOrd="0" presId="urn:microsoft.com/office/officeart/2009/3/layout/RandomtoResultProcess"/>
    <dgm:cxn modelId="{335CD02F-77E2-4E54-84B5-5D5FE445CBCC}" type="presParOf" srcId="{01CEB789-CFBA-4FA6-80E4-6DBA854CFA8B}" destId="{D596FCE6-A7DB-4DDA-9B0A-BDB8C0395933}" srcOrd="1" destOrd="0" presId="urn:microsoft.com/office/officeart/2009/3/layout/RandomtoResultProcess"/>
    <dgm:cxn modelId="{6C1FB415-C5ED-4973-B955-EFF2A2B3096A}" type="presParOf" srcId="{6FB6E995-D71F-4A8F-A167-7A02FEE24894}" destId="{4492BF80-D54A-4653-A1AF-DD20EEB278F5}" srcOrd="2" destOrd="0" presId="urn:microsoft.com/office/officeart/2009/3/layout/RandomtoResultProcess"/>
    <dgm:cxn modelId="{A11E400A-B143-44C8-8BE5-F7207BBD3938}" type="presParOf" srcId="{4492BF80-D54A-4653-A1AF-DD20EEB278F5}" destId="{C33FBF25-125C-4CCB-932B-98524A053412}" srcOrd="0" destOrd="0" presId="urn:microsoft.com/office/officeart/2009/3/layout/RandomtoResultProcess"/>
    <dgm:cxn modelId="{5B6F2600-AE14-4165-A6F3-265084E221CA}" type="presParOf" srcId="{4492BF80-D54A-4653-A1AF-DD20EEB278F5}" destId="{C24A11A1-C5AD-4908-98FB-050B78A97BE2}" srcOrd="1" destOrd="0" presId="urn:microsoft.com/office/officeart/2009/3/layout/RandomtoResultProcess"/>
    <dgm:cxn modelId="{85984200-3CEE-4C29-A261-A1FAD2EA40A0}" type="presParOf" srcId="{6FB6E995-D71F-4A8F-A167-7A02FEE24894}" destId="{356D7DB5-2956-4351-A57F-8BBD934A8174}" srcOrd="3" destOrd="0" presId="urn:microsoft.com/office/officeart/2009/3/layout/RandomtoResultProcess"/>
    <dgm:cxn modelId="{245DF3D7-D446-41B5-81E2-A21FC07CD54F}" type="presParOf" srcId="{356D7DB5-2956-4351-A57F-8BBD934A8174}" destId="{5AF9065D-1835-4D02-B719-079AEE2167D3}" srcOrd="0" destOrd="0" presId="urn:microsoft.com/office/officeart/2009/3/layout/RandomtoResultProcess"/>
    <dgm:cxn modelId="{24204CFE-E21E-4DA0-9483-EFE47D6D64A1}" type="presParOf" srcId="{356D7DB5-2956-4351-A57F-8BBD934A8174}" destId="{4FBA6A4C-B638-4E49-A2DA-C0FED69AA64F}" srcOrd="1" destOrd="0" presId="urn:microsoft.com/office/officeart/2009/3/layout/RandomtoResultProcess"/>
    <dgm:cxn modelId="{27CD2436-824D-47AB-81A8-C32EEB5D546C}" type="presParOf" srcId="{6FB6E995-D71F-4A8F-A167-7A02FEE24894}" destId="{D3D342A0-2A98-4578-B4BB-C010F0F91E98}" srcOrd="4" destOrd="0" presId="urn:microsoft.com/office/officeart/2009/3/layout/RandomtoResultProcess"/>
    <dgm:cxn modelId="{A96FD90F-FCFC-4AC3-8A3C-0A30A6CFF421}" type="presParOf" srcId="{D3D342A0-2A98-4578-B4BB-C010F0F91E98}" destId="{B6E216F2-B308-498A-A34C-19A3176B03E9}" srcOrd="0" destOrd="0" presId="urn:microsoft.com/office/officeart/2009/3/layout/RandomtoResultProcess"/>
    <dgm:cxn modelId="{35396238-EE30-48DE-BF67-55458056D3CC}" type="presParOf" srcId="{D3D342A0-2A98-4578-B4BB-C010F0F91E98}" destId="{4FACB527-028F-4CBA-86EE-30B1B4388FDD}" srcOrd="1" destOrd="0" presId="urn:microsoft.com/office/officeart/2009/3/layout/RandomtoResultProcess"/>
    <dgm:cxn modelId="{3AAA9FB7-EAEF-4406-A65F-FEA867694109}" type="presParOf" srcId="{6FB6E995-D71F-4A8F-A167-7A02FEE24894}" destId="{2CBE5607-89D4-4A5F-BF4B-524F9CCBC5A9}" srcOrd="5" destOrd="0" presId="urn:microsoft.com/office/officeart/2009/3/layout/RandomtoResultProcess"/>
    <dgm:cxn modelId="{BE2C7F3E-163C-4F2F-9706-8EA9F742D392}" type="presParOf" srcId="{2CBE5607-89D4-4A5F-BF4B-524F9CCBC5A9}" destId="{B9DE5457-F341-4373-9F1A-A0B0C99AEA74}" srcOrd="0" destOrd="0" presId="urn:microsoft.com/office/officeart/2009/3/layout/RandomtoResultProcess"/>
    <dgm:cxn modelId="{02AC0447-4861-44FF-9481-0CD4A3DF49FC}" type="presParOf" srcId="{2CBE5607-89D4-4A5F-BF4B-524F9CCBC5A9}" destId="{C4582FAA-F107-43BF-918F-BF123E05AD30}" srcOrd="1" destOrd="0" presId="urn:microsoft.com/office/officeart/2009/3/layout/RandomtoResultProcess"/>
    <dgm:cxn modelId="{C3E46B6D-2087-447E-B949-230B576764D6}" type="presParOf" srcId="{6FB6E995-D71F-4A8F-A167-7A02FEE24894}" destId="{4A865543-5EFA-4E45-BAAE-E9AC34DFB767}" srcOrd="6" destOrd="0" presId="urn:microsoft.com/office/officeart/2009/3/layout/RandomtoResultProcess"/>
    <dgm:cxn modelId="{75F73930-99B4-4EC9-9BD2-61239D7F33A0}" type="presParOf" srcId="{4A865543-5EFA-4E45-BAAE-E9AC34DFB767}" destId="{7147C9C3-CB99-4A29-8D07-8EFCC50202F4}" srcOrd="0" destOrd="0" presId="urn:microsoft.com/office/officeart/2009/3/layout/RandomtoResultProcess"/>
    <dgm:cxn modelId="{60858049-D291-4234-86C0-C3F3B0D5D3A0}" type="presParOf" srcId="{4A865543-5EFA-4E45-BAAE-E9AC34DFB767}" destId="{8CC608F1-7E90-4E45-9B30-21971AF2169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4027B-9980-4C73-8901-669E413E278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1881D6-84CF-4E40-9B76-D83194E0DE9D}">
      <dgm:prSet phldrT="[Текст]"/>
      <dgm:spPr/>
      <dgm:t>
        <a:bodyPr/>
        <a:lstStyle/>
        <a:p>
          <a:r>
            <a:rPr lang="ru-RU" dirty="0"/>
            <a:t>25 пациентов без мутаций ЛУ по </a:t>
          </a:r>
          <a:r>
            <a:rPr lang="ru-RU" dirty="0" err="1"/>
            <a:t>Сэнгеру</a:t>
          </a:r>
          <a:endParaRPr lang="ru-RU" dirty="0"/>
        </a:p>
      </dgm:t>
    </dgm:pt>
    <dgm:pt modelId="{963C93A9-CF83-43BF-A80E-F7E1B2AECED0}" type="parTrans" cxnId="{D8E5F06B-3E10-4B94-8157-47D0EE4735AB}">
      <dgm:prSet/>
      <dgm:spPr/>
      <dgm:t>
        <a:bodyPr/>
        <a:lstStyle/>
        <a:p>
          <a:endParaRPr lang="ru-RU"/>
        </a:p>
      </dgm:t>
    </dgm:pt>
    <dgm:pt modelId="{A7A36B5B-EC1E-4CA6-94A2-8AB4C8D4DE52}" type="sibTrans" cxnId="{D8E5F06B-3E10-4B94-8157-47D0EE4735AB}">
      <dgm:prSet/>
      <dgm:spPr/>
      <dgm:t>
        <a:bodyPr/>
        <a:lstStyle/>
        <a:p>
          <a:endParaRPr lang="ru-RU"/>
        </a:p>
      </dgm:t>
    </dgm:pt>
    <dgm:pt modelId="{3C1D4F95-FCFA-46C1-8C39-536BAECB4C84}">
      <dgm:prSet phldrT="[Текст]"/>
      <dgm:spPr/>
      <dgm:t>
        <a:bodyPr/>
        <a:lstStyle/>
        <a:p>
          <a:r>
            <a:rPr lang="ru-RU" dirty="0"/>
            <a:t>13 пациентов с мутациями ЛУ, выявленными </a:t>
          </a:r>
          <a:r>
            <a:rPr lang="en-US" dirty="0"/>
            <a:t>SBS</a:t>
          </a:r>
          <a:endParaRPr lang="ru-RU" dirty="0"/>
        </a:p>
      </dgm:t>
    </dgm:pt>
    <dgm:pt modelId="{9A9807D4-217F-4172-96F4-040E27D2C7F3}" type="parTrans" cxnId="{A3DA889C-36A5-4C3E-9162-A494CD02CBE0}">
      <dgm:prSet/>
      <dgm:spPr/>
      <dgm:t>
        <a:bodyPr/>
        <a:lstStyle/>
        <a:p>
          <a:endParaRPr lang="ru-RU"/>
        </a:p>
      </dgm:t>
    </dgm:pt>
    <dgm:pt modelId="{C5F9BF39-EE43-4980-8150-E716949684DC}" type="sibTrans" cxnId="{A3DA889C-36A5-4C3E-9162-A494CD02CBE0}">
      <dgm:prSet/>
      <dgm:spPr/>
      <dgm:t>
        <a:bodyPr/>
        <a:lstStyle/>
        <a:p>
          <a:endParaRPr lang="ru-RU"/>
        </a:p>
      </dgm:t>
    </dgm:pt>
    <dgm:pt modelId="{29A867F2-4DEA-459A-ACA9-E878B789A8C9}">
      <dgm:prSet phldrT="[Текст]"/>
      <dgm:spPr/>
      <dgm:t>
        <a:bodyPr/>
        <a:lstStyle/>
        <a:p>
          <a:r>
            <a:rPr lang="ru-RU" dirty="0"/>
            <a:t>10 пациентов, у которых устойчивый вирус составляет </a:t>
          </a:r>
          <a:r>
            <a:rPr lang="en-US" dirty="0"/>
            <a:t>&gt;</a:t>
          </a:r>
          <a:r>
            <a:rPr lang="ru-RU" dirty="0"/>
            <a:t>15% от  общей популяции</a:t>
          </a:r>
        </a:p>
      </dgm:t>
    </dgm:pt>
    <dgm:pt modelId="{D5B9D492-EB8C-4360-BC88-C1A52EF11A54}" type="parTrans" cxnId="{F8056B69-735F-4620-8439-15AA6E963B45}">
      <dgm:prSet/>
      <dgm:spPr/>
      <dgm:t>
        <a:bodyPr/>
        <a:lstStyle/>
        <a:p>
          <a:endParaRPr lang="ru-RU"/>
        </a:p>
      </dgm:t>
    </dgm:pt>
    <dgm:pt modelId="{BC58D15F-1F84-4A09-9824-3B264D777A82}" type="sibTrans" cxnId="{F8056B69-735F-4620-8439-15AA6E963B45}">
      <dgm:prSet/>
      <dgm:spPr/>
      <dgm:t>
        <a:bodyPr/>
        <a:lstStyle/>
        <a:p>
          <a:endParaRPr lang="ru-RU"/>
        </a:p>
      </dgm:t>
    </dgm:pt>
    <dgm:pt modelId="{D32FDE63-DCD6-406B-8CFA-36F92571C4E5}" type="pres">
      <dgm:prSet presAssocID="{28C4027B-9980-4C73-8901-669E413E2781}" presName="Name0" presStyleCnt="0">
        <dgm:presLayoutVars>
          <dgm:chMax val="7"/>
          <dgm:resizeHandles val="exact"/>
        </dgm:presLayoutVars>
      </dgm:prSet>
      <dgm:spPr/>
    </dgm:pt>
    <dgm:pt modelId="{B057F657-22A9-4386-AC2D-1E87C6B9F549}" type="pres">
      <dgm:prSet presAssocID="{28C4027B-9980-4C73-8901-669E413E2781}" presName="comp1" presStyleCnt="0"/>
      <dgm:spPr/>
    </dgm:pt>
    <dgm:pt modelId="{EA5C98CE-A0E1-40A4-BEC1-A35EA64FC83F}" type="pres">
      <dgm:prSet presAssocID="{28C4027B-9980-4C73-8901-669E413E2781}" presName="circle1" presStyleLbl="node1" presStyleIdx="0" presStyleCnt="3"/>
      <dgm:spPr/>
    </dgm:pt>
    <dgm:pt modelId="{AF11F822-6C34-41EE-BEBA-A2053C2C0F14}" type="pres">
      <dgm:prSet presAssocID="{28C4027B-9980-4C73-8901-669E413E2781}" presName="c1text" presStyleLbl="node1" presStyleIdx="0" presStyleCnt="3">
        <dgm:presLayoutVars>
          <dgm:bulletEnabled val="1"/>
        </dgm:presLayoutVars>
      </dgm:prSet>
      <dgm:spPr/>
    </dgm:pt>
    <dgm:pt modelId="{B49437CC-FC0C-4BB3-8D0B-0975C7C8048C}" type="pres">
      <dgm:prSet presAssocID="{28C4027B-9980-4C73-8901-669E413E2781}" presName="comp2" presStyleCnt="0"/>
      <dgm:spPr/>
    </dgm:pt>
    <dgm:pt modelId="{095F20C9-BBD5-43A7-9C23-E4BAA231AE40}" type="pres">
      <dgm:prSet presAssocID="{28C4027B-9980-4C73-8901-669E413E2781}" presName="circle2" presStyleLbl="node1" presStyleIdx="1" presStyleCnt="3"/>
      <dgm:spPr/>
    </dgm:pt>
    <dgm:pt modelId="{5FD14354-78D4-4B06-90A9-067E9FD24746}" type="pres">
      <dgm:prSet presAssocID="{28C4027B-9980-4C73-8901-669E413E2781}" presName="c2text" presStyleLbl="node1" presStyleIdx="1" presStyleCnt="3">
        <dgm:presLayoutVars>
          <dgm:bulletEnabled val="1"/>
        </dgm:presLayoutVars>
      </dgm:prSet>
      <dgm:spPr/>
    </dgm:pt>
    <dgm:pt modelId="{37FAA38E-16E1-4933-A54E-2894BA4D661F}" type="pres">
      <dgm:prSet presAssocID="{28C4027B-9980-4C73-8901-669E413E2781}" presName="comp3" presStyleCnt="0"/>
      <dgm:spPr/>
    </dgm:pt>
    <dgm:pt modelId="{4E7827D2-D4A5-48E3-9646-A97E5F71739F}" type="pres">
      <dgm:prSet presAssocID="{28C4027B-9980-4C73-8901-669E413E2781}" presName="circle3" presStyleLbl="node1" presStyleIdx="2" presStyleCnt="3"/>
      <dgm:spPr/>
    </dgm:pt>
    <dgm:pt modelId="{9742A1FF-C123-45B8-8857-37F86A248182}" type="pres">
      <dgm:prSet presAssocID="{28C4027B-9980-4C73-8901-669E413E278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4180915-FB15-417E-958E-04DC4AC38FAA}" type="presOf" srcId="{29A867F2-4DEA-459A-ACA9-E878B789A8C9}" destId="{4E7827D2-D4A5-48E3-9646-A97E5F71739F}" srcOrd="0" destOrd="0" presId="urn:microsoft.com/office/officeart/2005/8/layout/venn2"/>
    <dgm:cxn modelId="{CDC8091C-BF53-462C-AB9C-662B4EDE2FC8}" type="presOf" srcId="{3C1D4F95-FCFA-46C1-8C39-536BAECB4C84}" destId="{095F20C9-BBD5-43A7-9C23-E4BAA231AE40}" srcOrd="0" destOrd="0" presId="urn:microsoft.com/office/officeart/2005/8/layout/venn2"/>
    <dgm:cxn modelId="{AF90E333-A853-4FF9-9FC8-A65C69DEB151}" type="presOf" srcId="{29A867F2-4DEA-459A-ACA9-E878B789A8C9}" destId="{9742A1FF-C123-45B8-8857-37F86A248182}" srcOrd="1" destOrd="0" presId="urn:microsoft.com/office/officeart/2005/8/layout/venn2"/>
    <dgm:cxn modelId="{F8056B69-735F-4620-8439-15AA6E963B45}" srcId="{28C4027B-9980-4C73-8901-669E413E2781}" destId="{29A867F2-4DEA-459A-ACA9-E878B789A8C9}" srcOrd="2" destOrd="0" parTransId="{D5B9D492-EB8C-4360-BC88-C1A52EF11A54}" sibTransId="{BC58D15F-1F84-4A09-9824-3B264D777A82}"/>
    <dgm:cxn modelId="{D8E5F06B-3E10-4B94-8157-47D0EE4735AB}" srcId="{28C4027B-9980-4C73-8901-669E413E2781}" destId="{A61881D6-84CF-4E40-9B76-D83194E0DE9D}" srcOrd="0" destOrd="0" parTransId="{963C93A9-CF83-43BF-A80E-F7E1B2AECED0}" sibTransId="{A7A36B5B-EC1E-4CA6-94A2-8AB4C8D4DE52}"/>
    <dgm:cxn modelId="{A3DA889C-36A5-4C3E-9162-A494CD02CBE0}" srcId="{28C4027B-9980-4C73-8901-669E413E2781}" destId="{3C1D4F95-FCFA-46C1-8C39-536BAECB4C84}" srcOrd="1" destOrd="0" parTransId="{9A9807D4-217F-4172-96F4-040E27D2C7F3}" sibTransId="{C5F9BF39-EE43-4980-8150-E716949684DC}"/>
    <dgm:cxn modelId="{AC640AA9-C6FF-4DDA-BC40-B33FA7F0C504}" type="presOf" srcId="{3C1D4F95-FCFA-46C1-8C39-536BAECB4C84}" destId="{5FD14354-78D4-4B06-90A9-067E9FD24746}" srcOrd="1" destOrd="0" presId="urn:microsoft.com/office/officeart/2005/8/layout/venn2"/>
    <dgm:cxn modelId="{380A4DBA-37EA-4DEF-AF1F-EE07F748B600}" type="presOf" srcId="{28C4027B-9980-4C73-8901-669E413E2781}" destId="{D32FDE63-DCD6-406B-8CFA-36F92571C4E5}" srcOrd="0" destOrd="0" presId="urn:microsoft.com/office/officeart/2005/8/layout/venn2"/>
    <dgm:cxn modelId="{216CD5C1-CE67-451A-93D0-0DB756C610E8}" type="presOf" srcId="{A61881D6-84CF-4E40-9B76-D83194E0DE9D}" destId="{EA5C98CE-A0E1-40A4-BEC1-A35EA64FC83F}" srcOrd="0" destOrd="0" presId="urn:microsoft.com/office/officeart/2005/8/layout/venn2"/>
    <dgm:cxn modelId="{869D5BD7-F700-432A-A852-E0DECCD29C6C}" type="presOf" srcId="{A61881D6-84CF-4E40-9B76-D83194E0DE9D}" destId="{AF11F822-6C34-41EE-BEBA-A2053C2C0F14}" srcOrd="1" destOrd="0" presId="urn:microsoft.com/office/officeart/2005/8/layout/venn2"/>
    <dgm:cxn modelId="{DDC0C12E-9418-42D7-8FF5-8C6A90F37979}" type="presParOf" srcId="{D32FDE63-DCD6-406B-8CFA-36F92571C4E5}" destId="{B057F657-22A9-4386-AC2D-1E87C6B9F549}" srcOrd="0" destOrd="0" presId="urn:microsoft.com/office/officeart/2005/8/layout/venn2"/>
    <dgm:cxn modelId="{8687010D-37C9-412C-B10D-F82B8425D2C8}" type="presParOf" srcId="{B057F657-22A9-4386-AC2D-1E87C6B9F549}" destId="{EA5C98CE-A0E1-40A4-BEC1-A35EA64FC83F}" srcOrd="0" destOrd="0" presId="urn:microsoft.com/office/officeart/2005/8/layout/venn2"/>
    <dgm:cxn modelId="{DB2225A8-CE6C-49E1-A23B-67194A767BB6}" type="presParOf" srcId="{B057F657-22A9-4386-AC2D-1E87C6B9F549}" destId="{AF11F822-6C34-41EE-BEBA-A2053C2C0F14}" srcOrd="1" destOrd="0" presId="urn:microsoft.com/office/officeart/2005/8/layout/venn2"/>
    <dgm:cxn modelId="{4E9AA3CA-132E-4F41-BF6D-285221AB57BA}" type="presParOf" srcId="{D32FDE63-DCD6-406B-8CFA-36F92571C4E5}" destId="{B49437CC-FC0C-4BB3-8D0B-0975C7C8048C}" srcOrd="1" destOrd="0" presId="urn:microsoft.com/office/officeart/2005/8/layout/venn2"/>
    <dgm:cxn modelId="{6C4503DD-17D8-4E23-8697-BC90086CE86B}" type="presParOf" srcId="{B49437CC-FC0C-4BB3-8D0B-0975C7C8048C}" destId="{095F20C9-BBD5-43A7-9C23-E4BAA231AE40}" srcOrd="0" destOrd="0" presId="urn:microsoft.com/office/officeart/2005/8/layout/venn2"/>
    <dgm:cxn modelId="{6459F486-9537-4B1A-A0DF-B157843A4BBB}" type="presParOf" srcId="{B49437CC-FC0C-4BB3-8D0B-0975C7C8048C}" destId="{5FD14354-78D4-4B06-90A9-067E9FD24746}" srcOrd="1" destOrd="0" presId="urn:microsoft.com/office/officeart/2005/8/layout/venn2"/>
    <dgm:cxn modelId="{CD3218F4-AB22-48F1-9A12-1F217461BC7F}" type="presParOf" srcId="{D32FDE63-DCD6-406B-8CFA-36F92571C4E5}" destId="{37FAA38E-16E1-4933-A54E-2894BA4D661F}" srcOrd="2" destOrd="0" presId="urn:microsoft.com/office/officeart/2005/8/layout/venn2"/>
    <dgm:cxn modelId="{0B7FCC7C-7D4A-44AC-920B-386F2BEAB35E}" type="presParOf" srcId="{37FAA38E-16E1-4933-A54E-2894BA4D661F}" destId="{4E7827D2-D4A5-48E3-9646-A97E5F71739F}" srcOrd="0" destOrd="0" presId="urn:microsoft.com/office/officeart/2005/8/layout/venn2"/>
    <dgm:cxn modelId="{7C525D1B-AD55-4E84-AA00-2981DE9CF8CC}" type="presParOf" srcId="{37FAA38E-16E1-4933-A54E-2894BA4D661F}" destId="{9742A1FF-C123-45B8-8857-37F86A24818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4390D-7681-406D-BEBA-AA702308987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413A8A-9B0B-459F-BC26-74ACAEB91BA1}">
      <dgm:prSet phldrT="[Текст]"/>
      <dgm:spPr/>
      <dgm:t>
        <a:bodyPr/>
        <a:lstStyle/>
        <a:p>
          <a:r>
            <a:rPr lang="ru-RU" dirty="0"/>
            <a:t>178 различных мутаций лекарственной устойчивости</a:t>
          </a:r>
        </a:p>
      </dgm:t>
    </dgm:pt>
    <dgm:pt modelId="{321E2150-8ED8-4A21-A854-BDC10375A2B2}" type="parTrans" cxnId="{4FCBDA36-A126-4E48-B0B7-9A3CCBAA5D33}">
      <dgm:prSet/>
      <dgm:spPr/>
      <dgm:t>
        <a:bodyPr/>
        <a:lstStyle/>
        <a:p>
          <a:endParaRPr lang="ru-RU"/>
        </a:p>
      </dgm:t>
    </dgm:pt>
    <dgm:pt modelId="{72438048-9790-4595-98F6-FFAED57A6843}" type="sibTrans" cxnId="{4FCBDA36-A126-4E48-B0B7-9A3CCBAA5D33}">
      <dgm:prSet/>
      <dgm:spPr/>
      <dgm:t>
        <a:bodyPr/>
        <a:lstStyle/>
        <a:p>
          <a:endParaRPr lang="ru-RU"/>
        </a:p>
      </dgm:t>
    </dgm:pt>
    <dgm:pt modelId="{D880BB8B-0DE4-499A-A847-499E48FF2C7B}">
      <dgm:prSet phldrT="[Текст]"/>
      <dgm:spPr/>
      <dgm:t>
        <a:bodyPr/>
        <a:lstStyle/>
        <a:p>
          <a:r>
            <a:rPr lang="ru-RU" dirty="0"/>
            <a:t>Мутации к НИОТ 44,3</a:t>
          </a:r>
          <a:r>
            <a:rPr lang="fr-FR" dirty="0"/>
            <a:t>%</a:t>
          </a:r>
          <a:endParaRPr lang="ru-RU" dirty="0"/>
        </a:p>
      </dgm:t>
    </dgm:pt>
    <dgm:pt modelId="{67DD32BA-650C-4E3A-BA1A-69979F5B7C74}" type="parTrans" cxnId="{B2DC6893-CADE-4BEF-AB6F-11C788A3FD42}">
      <dgm:prSet/>
      <dgm:spPr/>
      <dgm:t>
        <a:bodyPr/>
        <a:lstStyle/>
        <a:p>
          <a:endParaRPr lang="ru-RU"/>
        </a:p>
      </dgm:t>
    </dgm:pt>
    <dgm:pt modelId="{49E848E7-ADE5-4A6D-9321-C49C252D636E}" type="sibTrans" cxnId="{B2DC6893-CADE-4BEF-AB6F-11C788A3FD42}">
      <dgm:prSet/>
      <dgm:spPr/>
      <dgm:t>
        <a:bodyPr/>
        <a:lstStyle/>
        <a:p>
          <a:endParaRPr lang="ru-RU"/>
        </a:p>
      </dgm:t>
    </dgm:pt>
    <dgm:pt modelId="{28EEEE9D-D948-41B6-A8EE-817853FDB4D1}">
      <dgm:prSet phldrT="[Текст]"/>
      <dgm:spPr/>
      <dgm:t>
        <a:bodyPr/>
        <a:lstStyle/>
        <a:p>
          <a:r>
            <a:rPr lang="ru-RU" dirty="0"/>
            <a:t>Мутации к ННИОТ 42,1</a:t>
          </a:r>
          <a:r>
            <a:rPr lang="fr-FR" dirty="0"/>
            <a:t>%</a:t>
          </a:r>
          <a:endParaRPr lang="ru-RU" dirty="0"/>
        </a:p>
      </dgm:t>
    </dgm:pt>
    <dgm:pt modelId="{25210F5E-2B59-4EA9-8E1F-3CD22668E093}" type="parTrans" cxnId="{C9ADA794-E4E4-42A3-A3F0-97EF2F818314}">
      <dgm:prSet/>
      <dgm:spPr/>
      <dgm:t>
        <a:bodyPr/>
        <a:lstStyle/>
        <a:p>
          <a:endParaRPr lang="ru-RU"/>
        </a:p>
      </dgm:t>
    </dgm:pt>
    <dgm:pt modelId="{AD7A1885-A91F-45F9-8D69-535AE9D6773D}" type="sibTrans" cxnId="{C9ADA794-E4E4-42A3-A3F0-97EF2F818314}">
      <dgm:prSet/>
      <dgm:spPr/>
      <dgm:t>
        <a:bodyPr/>
        <a:lstStyle/>
        <a:p>
          <a:endParaRPr lang="ru-RU"/>
        </a:p>
      </dgm:t>
    </dgm:pt>
    <dgm:pt modelId="{AE296F6F-CE3E-4EE9-8D59-83C231E563DD}">
      <dgm:prSet/>
      <dgm:spPr/>
      <dgm:t>
        <a:bodyPr/>
        <a:lstStyle/>
        <a:p>
          <a:r>
            <a:rPr lang="ru-RU" dirty="0"/>
            <a:t>Мутации к ИП 13,6%</a:t>
          </a:r>
        </a:p>
      </dgm:t>
    </dgm:pt>
    <dgm:pt modelId="{794CBD31-5AA8-4407-BAF4-742E462AE4A8}" type="parTrans" cxnId="{153315E0-2711-45D8-9861-E873CDC8DFB6}">
      <dgm:prSet/>
      <dgm:spPr/>
      <dgm:t>
        <a:bodyPr/>
        <a:lstStyle/>
        <a:p>
          <a:endParaRPr lang="ru-RU"/>
        </a:p>
      </dgm:t>
    </dgm:pt>
    <dgm:pt modelId="{BB44C92E-9F55-4D21-B7C7-65CEBB5E9B53}" type="sibTrans" cxnId="{153315E0-2711-45D8-9861-E873CDC8DFB6}">
      <dgm:prSet/>
      <dgm:spPr/>
      <dgm:t>
        <a:bodyPr/>
        <a:lstStyle/>
        <a:p>
          <a:endParaRPr lang="ru-RU"/>
        </a:p>
      </dgm:t>
    </dgm:pt>
    <dgm:pt modelId="{43D1B271-436E-42CF-982D-CA9A074A0FC1}" type="pres">
      <dgm:prSet presAssocID="{5C04390D-7681-406D-BEBA-AA70230898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F6469C-00D9-4330-B0A8-0AB1DD0251D2}" type="pres">
      <dgm:prSet presAssocID="{98413A8A-9B0B-459F-BC26-74ACAEB91BA1}" presName="centerShape" presStyleLbl="node0" presStyleIdx="0" presStyleCnt="1"/>
      <dgm:spPr/>
    </dgm:pt>
    <dgm:pt modelId="{1DE8553D-E12A-4165-BAF1-A86D24B3CD87}" type="pres">
      <dgm:prSet presAssocID="{67DD32BA-650C-4E3A-BA1A-69979F5B7C74}" presName="parTrans" presStyleLbl="bgSibTrans2D1" presStyleIdx="0" presStyleCnt="3"/>
      <dgm:spPr/>
    </dgm:pt>
    <dgm:pt modelId="{E2DBCF4F-ABB7-4E5A-A135-8228378E86CF}" type="pres">
      <dgm:prSet presAssocID="{D880BB8B-0DE4-499A-A847-499E48FF2C7B}" presName="node" presStyleLbl="node1" presStyleIdx="0" presStyleCnt="3" custRadScaleRad="113111" custRadScaleInc="2652">
        <dgm:presLayoutVars>
          <dgm:bulletEnabled val="1"/>
        </dgm:presLayoutVars>
      </dgm:prSet>
      <dgm:spPr/>
    </dgm:pt>
    <dgm:pt modelId="{36D92A53-5C32-4E62-A6F7-4F4EA295CD8E}" type="pres">
      <dgm:prSet presAssocID="{25210F5E-2B59-4EA9-8E1F-3CD22668E093}" presName="parTrans" presStyleLbl="bgSibTrans2D1" presStyleIdx="1" presStyleCnt="3"/>
      <dgm:spPr/>
    </dgm:pt>
    <dgm:pt modelId="{F8957EFA-C4D8-4B81-BE28-107D6B9CF8DC}" type="pres">
      <dgm:prSet presAssocID="{28EEEE9D-D948-41B6-A8EE-817853FDB4D1}" presName="node" presStyleLbl="node1" presStyleIdx="1" presStyleCnt="3" custScaleX="100023" custScaleY="100114" custRadScaleRad="111224" custRadScaleInc="87735">
        <dgm:presLayoutVars>
          <dgm:bulletEnabled val="1"/>
        </dgm:presLayoutVars>
      </dgm:prSet>
      <dgm:spPr/>
    </dgm:pt>
    <dgm:pt modelId="{D42D7AEF-5FEB-4FB0-A62F-6179D9E67637}" type="pres">
      <dgm:prSet presAssocID="{794CBD31-5AA8-4407-BAF4-742E462AE4A8}" presName="parTrans" presStyleLbl="bgSibTrans2D1" presStyleIdx="2" presStyleCnt="3"/>
      <dgm:spPr/>
    </dgm:pt>
    <dgm:pt modelId="{366097E4-C53C-4D5A-BD8D-5B4F5E52C9DF}" type="pres">
      <dgm:prSet presAssocID="{AE296F6F-CE3E-4EE9-8D59-83C231E563DD}" presName="node" presStyleLbl="node1" presStyleIdx="2" presStyleCnt="3" custRadScaleRad="105973" custRadScaleInc="-88638">
        <dgm:presLayoutVars>
          <dgm:bulletEnabled val="1"/>
        </dgm:presLayoutVars>
      </dgm:prSet>
      <dgm:spPr/>
    </dgm:pt>
  </dgm:ptLst>
  <dgm:cxnLst>
    <dgm:cxn modelId="{507B6C08-A2A8-4582-BC29-0A60C3ACFD3F}" type="presOf" srcId="{D880BB8B-0DE4-499A-A847-499E48FF2C7B}" destId="{E2DBCF4F-ABB7-4E5A-A135-8228378E86CF}" srcOrd="0" destOrd="0" presId="urn:microsoft.com/office/officeart/2005/8/layout/radial4"/>
    <dgm:cxn modelId="{FB07462F-2301-43E1-A81D-664F6743EA41}" type="presOf" srcId="{98413A8A-9B0B-459F-BC26-74ACAEB91BA1}" destId="{B9F6469C-00D9-4330-B0A8-0AB1DD0251D2}" srcOrd="0" destOrd="0" presId="urn:microsoft.com/office/officeart/2005/8/layout/radial4"/>
    <dgm:cxn modelId="{4FCBDA36-A126-4E48-B0B7-9A3CCBAA5D33}" srcId="{5C04390D-7681-406D-BEBA-AA7023089875}" destId="{98413A8A-9B0B-459F-BC26-74ACAEB91BA1}" srcOrd="0" destOrd="0" parTransId="{321E2150-8ED8-4A21-A854-BDC10375A2B2}" sibTransId="{72438048-9790-4595-98F6-FFAED57A6843}"/>
    <dgm:cxn modelId="{B4FF8B3B-AFD6-4677-9111-AB7D6906EAB5}" type="presOf" srcId="{794CBD31-5AA8-4407-BAF4-742E462AE4A8}" destId="{D42D7AEF-5FEB-4FB0-A62F-6179D9E67637}" srcOrd="0" destOrd="0" presId="urn:microsoft.com/office/officeart/2005/8/layout/radial4"/>
    <dgm:cxn modelId="{292CA04A-68A6-4BEC-9503-0CAADC21B070}" type="presOf" srcId="{5C04390D-7681-406D-BEBA-AA7023089875}" destId="{43D1B271-436E-42CF-982D-CA9A074A0FC1}" srcOrd="0" destOrd="0" presId="urn:microsoft.com/office/officeart/2005/8/layout/radial4"/>
    <dgm:cxn modelId="{D09C4982-2AB4-4937-A67E-49C705F60C5A}" type="presOf" srcId="{AE296F6F-CE3E-4EE9-8D59-83C231E563DD}" destId="{366097E4-C53C-4D5A-BD8D-5B4F5E52C9DF}" srcOrd="0" destOrd="0" presId="urn:microsoft.com/office/officeart/2005/8/layout/radial4"/>
    <dgm:cxn modelId="{69AD8985-D5A1-4EE4-9600-23C23008004C}" type="presOf" srcId="{67DD32BA-650C-4E3A-BA1A-69979F5B7C74}" destId="{1DE8553D-E12A-4165-BAF1-A86D24B3CD87}" srcOrd="0" destOrd="0" presId="urn:microsoft.com/office/officeart/2005/8/layout/radial4"/>
    <dgm:cxn modelId="{B2DC6893-CADE-4BEF-AB6F-11C788A3FD42}" srcId="{98413A8A-9B0B-459F-BC26-74ACAEB91BA1}" destId="{D880BB8B-0DE4-499A-A847-499E48FF2C7B}" srcOrd="0" destOrd="0" parTransId="{67DD32BA-650C-4E3A-BA1A-69979F5B7C74}" sibTransId="{49E848E7-ADE5-4A6D-9321-C49C252D636E}"/>
    <dgm:cxn modelId="{C9ADA794-E4E4-42A3-A3F0-97EF2F818314}" srcId="{98413A8A-9B0B-459F-BC26-74ACAEB91BA1}" destId="{28EEEE9D-D948-41B6-A8EE-817853FDB4D1}" srcOrd="1" destOrd="0" parTransId="{25210F5E-2B59-4EA9-8E1F-3CD22668E093}" sibTransId="{AD7A1885-A91F-45F9-8D69-535AE9D6773D}"/>
    <dgm:cxn modelId="{7087ABBA-B766-495C-8A18-E73FB681A4B0}" type="presOf" srcId="{28EEEE9D-D948-41B6-A8EE-817853FDB4D1}" destId="{F8957EFA-C4D8-4B81-BE28-107D6B9CF8DC}" srcOrd="0" destOrd="0" presId="urn:microsoft.com/office/officeart/2005/8/layout/radial4"/>
    <dgm:cxn modelId="{153315E0-2711-45D8-9861-E873CDC8DFB6}" srcId="{98413A8A-9B0B-459F-BC26-74ACAEB91BA1}" destId="{AE296F6F-CE3E-4EE9-8D59-83C231E563DD}" srcOrd="2" destOrd="0" parTransId="{794CBD31-5AA8-4407-BAF4-742E462AE4A8}" sibTransId="{BB44C92E-9F55-4D21-B7C7-65CEBB5E9B53}"/>
    <dgm:cxn modelId="{8A5B9DEE-2689-4CDD-93A1-436DDF5D2F50}" type="presOf" srcId="{25210F5E-2B59-4EA9-8E1F-3CD22668E093}" destId="{36D92A53-5C32-4E62-A6F7-4F4EA295CD8E}" srcOrd="0" destOrd="0" presId="urn:microsoft.com/office/officeart/2005/8/layout/radial4"/>
    <dgm:cxn modelId="{0126439D-17A7-447A-A4F6-9FB8FA62C8DA}" type="presParOf" srcId="{43D1B271-436E-42CF-982D-CA9A074A0FC1}" destId="{B9F6469C-00D9-4330-B0A8-0AB1DD0251D2}" srcOrd="0" destOrd="0" presId="urn:microsoft.com/office/officeart/2005/8/layout/radial4"/>
    <dgm:cxn modelId="{A517AEF2-9843-4812-BF37-13B7CDCD7559}" type="presParOf" srcId="{43D1B271-436E-42CF-982D-CA9A074A0FC1}" destId="{1DE8553D-E12A-4165-BAF1-A86D24B3CD87}" srcOrd="1" destOrd="0" presId="urn:microsoft.com/office/officeart/2005/8/layout/radial4"/>
    <dgm:cxn modelId="{B4871E59-64D6-4CE9-B9C6-2F8AB272D7DF}" type="presParOf" srcId="{43D1B271-436E-42CF-982D-CA9A074A0FC1}" destId="{E2DBCF4F-ABB7-4E5A-A135-8228378E86CF}" srcOrd="2" destOrd="0" presId="urn:microsoft.com/office/officeart/2005/8/layout/radial4"/>
    <dgm:cxn modelId="{B911CE69-ED69-442D-BB3C-655E2D5413FD}" type="presParOf" srcId="{43D1B271-436E-42CF-982D-CA9A074A0FC1}" destId="{36D92A53-5C32-4E62-A6F7-4F4EA295CD8E}" srcOrd="3" destOrd="0" presId="urn:microsoft.com/office/officeart/2005/8/layout/radial4"/>
    <dgm:cxn modelId="{56C247BC-4042-40A9-9E96-0AE5C3B9128A}" type="presParOf" srcId="{43D1B271-436E-42CF-982D-CA9A074A0FC1}" destId="{F8957EFA-C4D8-4B81-BE28-107D6B9CF8DC}" srcOrd="4" destOrd="0" presId="urn:microsoft.com/office/officeart/2005/8/layout/radial4"/>
    <dgm:cxn modelId="{5FFD2871-1919-43FD-9B00-1B895500BE28}" type="presParOf" srcId="{43D1B271-436E-42CF-982D-CA9A074A0FC1}" destId="{D42D7AEF-5FEB-4FB0-A62F-6179D9E67637}" srcOrd="5" destOrd="0" presId="urn:microsoft.com/office/officeart/2005/8/layout/radial4"/>
    <dgm:cxn modelId="{248298BF-2FB3-4B88-BC85-305F77D8E637}" type="presParOf" srcId="{43D1B271-436E-42CF-982D-CA9A074A0FC1}" destId="{366097E4-C53C-4D5A-BD8D-5B4F5E52C9D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77044-E94B-41DD-A7C4-FC04E0A587E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803BC8-A4C6-4180-8C00-441499C31A5B}">
      <dgm:prSet phldrT="[Текст]" custT="1"/>
      <dgm:spPr/>
      <dgm:t>
        <a:bodyPr/>
        <a:lstStyle/>
        <a:p>
          <a:endParaRPr lang="ru-RU" sz="2000" b="0" i="0" u="none" dirty="0"/>
        </a:p>
        <a:p>
          <a:r>
            <a:rPr lang="en-US" sz="2000" b="0" i="0" u="none" dirty="0"/>
            <a:t>M184V</a:t>
          </a:r>
          <a:endParaRPr lang="ru-RU" sz="2000" dirty="0"/>
        </a:p>
      </dgm:t>
    </dgm:pt>
    <dgm:pt modelId="{F2267CAB-F653-4354-8137-88C5C30092D4}" type="parTrans" cxnId="{DCD67051-2C9D-4A9E-8D5E-6F6E0C16C21A}">
      <dgm:prSet/>
      <dgm:spPr/>
      <dgm:t>
        <a:bodyPr/>
        <a:lstStyle/>
        <a:p>
          <a:endParaRPr lang="ru-RU"/>
        </a:p>
      </dgm:t>
    </dgm:pt>
    <dgm:pt modelId="{D4520F37-CD2F-465C-9A25-AD5AB85848C8}" type="sibTrans" cxnId="{DCD67051-2C9D-4A9E-8D5E-6F6E0C16C21A}">
      <dgm:prSet/>
      <dgm:spPr/>
      <dgm:t>
        <a:bodyPr/>
        <a:lstStyle/>
        <a:p>
          <a:endParaRPr lang="ru-RU"/>
        </a:p>
      </dgm:t>
    </dgm:pt>
    <dgm:pt modelId="{8DB37455-B495-4323-A9F2-6BDD1CC8DF4A}">
      <dgm:prSet phldrT="[Текст]"/>
      <dgm:spPr/>
      <dgm:t>
        <a:bodyPr/>
        <a:lstStyle/>
        <a:p>
          <a:r>
            <a:rPr lang="ru-RU" dirty="0"/>
            <a:t>L74V,</a:t>
          </a:r>
          <a:r>
            <a:rPr lang="en-US" dirty="0"/>
            <a:t> K65R</a:t>
          </a:r>
          <a:r>
            <a:rPr lang="ru-RU" dirty="0"/>
            <a:t> A62V</a:t>
          </a:r>
        </a:p>
      </dgm:t>
    </dgm:pt>
    <dgm:pt modelId="{CB3982CA-2FD9-47D5-9EA0-66D6C2EC7346}" type="parTrans" cxnId="{AEB0D5A5-68E3-4D43-B3AD-590D39054D26}">
      <dgm:prSet/>
      <dgm:spPr/>
      <dgm:t>
        <a:bodyPr/>
        <a:lstStyle/>
        <a:p>
          <a:endParaRPr lang="ru-RU"/>
        </a:p>
      </dgm:t>
    </dgm:pt>
    <dgm:pt modelId="{BFD1B216-4388-4741-8CAC-2D7E0EE89FE0}" type="sibTrans" cxnId="{AEB0D5A5-68E3-4D43-B3AD-590D39054D26}">
      <dgm:prSet/>
      <dgm:spPr/>
      <dgm:t>
        <a:bodyPr/>
        <a:lstStyle/>
        <a:p>
          <a:endParaRPr lang="ru-RU"/>
        </a:p>
      </dgm:t>
    </dgm:pt>
    <dgm:pt modelId="{AE7433E8-3BF2-4677-A70D-D3CCB501A72B}" type="pres">
      <dgm:prSet presAssocID="{1DB77044-E94B-41DD-A7C4-FC04E0A587ED}" presName="Name0" presStyleCnt="0">
        <dgm:presLayoutVars>
          <dgm:dir/>
          <dgm:animLvl val="lvl"/>
          <dgm:resizeHandles val="exact"/>
        </dgm:presLayoutVars>
      </dgm:prSet>
      <dgm:spPr/>
    </dgm:pt>
    <dgm:pt modelId="{593FF9E4-E076-4AD2-A130-2E51260CC654}" type="pres">
      <dgm:prSet presAssocID="{47803BC8-A4C6-4180-8C00-441499C31A5B}" presName="Name8" presStyleCnt="0"/>
      <dgm:spPr/>
    </dgm:pt>
    <dgm:pt modelId="{F667CE23-E7E8-4FB8-9AD0-CAD1EF380260}" type="pres">
      <dgm:prSet presAssocID="{47803BC8-A4C6-4180-8C00-441499C31A5B}" presName="level" presStyleLbl="node1" presStyleIdx="0" presStyleCnt="2">
        <dgm:presLayoutVars>
          <dgm:chMax val="1"/>
          <dgm:bulletEnabled val="1"/>
        </dgm:presLayoutVars>
      </dgm:prSet>
      <dgm:spPr/>
    </dgm:pt>
    <dgm:pt modelId="{9F6C70D7-72EA-492B-9A39-51489DC239D1}" type="pres">
      <dgm:prSet presAssocID="{47803BC8-A4C6-4180-8C00-441499C31A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6CFB62-5D7C-4676-A710-8CF3C0503363}" type="pres">
      <dgm:prSet presAssocID="{8DB37455-B495-4323-A9F2-6BDD1CC8DF4A}" presName="Name8" presStyleCnt="0"/>
      <dgm:spPr/>
    </dgm:pt>
    <dgm:pt modelId="{A17272F7-3B70-4F75-9FA3-DF993C4D84BC}" type="pres">
      <dgm:prSet presAssocID="{8DB37455-B495-4323-A9F2-6BDD1CC8DF4A}" presName="level" presStyleLbl="node1" presStyleIdx="1" presStyleCnt="2">
        <dgm:presLayoutVars>
          <dgm:chMax val="1"/>
          <dgm:bulletEnabled val="1"/>
        </dgm:presLayoutVars>
      </dgm:prSet>
      <dgm:spPr/>
    </dgm:pt>
    <dgm:pt modelId="{603A286F-D6DA-4A81-A2AC-18974C3B8A94}" type="pres">
      <dgm:prSet presAssocID="{8DB37455-B495-4323-A9F2-6BDD1CC8DF4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40E53B-894F-4A81-AC75-E7E71349ECA3}" type="presOf" srcId="{47803BC8-A4C6-4180-8C00-441499C31A5B}" destId="{F667CE23-E7E8-4FB8-9AD0-CAD1EF380260}" srcOrd="0" destOrd="0" presId="urn:microsoft.com/office/officeart/2005/8/layout/pyramid1"/>
    <dgm:cxn modelId="{BEB6A348-C748-4173-B6E2-3666F3C75079}" type="presOf" srcId="{8DB37455-B495-4323-A9F2-6BDD1CC8DF4A}" destId="{A17272F7-3B70-4F75-9FA3-DF993C4D84BC}" srcOrd="0" destOrd="0" presId="urn:microsoft.com/office/officeart/2005/8/layout/pyramid1"/>
    <dgm:cxn modelId="{DCD67051-2C9D-4A9E-8D5E-6F6E0C16C21A}" srcId="{1DB77044-E94B-41DD-A7C4-FC04E0A587ED}" destId="{47803BC8-A4C6-4180-8C00-441499C31A5B}" srcOrd="0" destOrd="0" parTransId="{F2267CAB-F653-4354-8137-88C5C30092D4}" sibTransId="{D4520F37-CD2F-465C-9A25-AD5AB85848C8}"/>
    <dgm:cxn modelId="{AEB0D5A5-68E3-4D43-B3AD-590D39054D26}" srcId="{1DB77044-E94B-41DD-A7C4-FC04E0A587ED}" destId="{8DB37455-B495-4323-A9F2-6BDD1CC8DF4A}" srcOrd="1" destOrd="0" parTransId="{CB3982CA-2FD9-47D5-9EA0-66D6C2EC7346}" sibTransId="{BFD1B216-4388-4741-8CAC-2D7E0EE89FE0}"/>
    <dgm:cxn modelId="{FAC0A5A7-8355-43CC-BFFC-9B9DEAA7D434}" type="presOf" srcId="{8DB37455-B495-4323-A9F2-6BDD1CC8DF4A}" destId="{603A286F-D6DA-4A81-A2AC-18974C3B8A94}" srcOrd="1" destOrd="0" presId="urn:microsoft.com/office/officeart/2005/8/layout/pyramid1"/>
    <dgm:cxn modelId="{2A837AC3-8BF6-4F50-B41F-2F94AD5999E8}" type="presOf" srcId="{47803BC8-A4C6-4180-8C00-441499C31A5B}" destId="{9F6C70D7-72EA-492B-9A39-51489DC239D1}" srcOrd="1" destOrd="0" presId="urn:microsoft.com/office/officeart/2005/8/layout/pyramid1"/>
    <dgm:cxn modelId="{27ED52FD-403F-4574-B32E-6D2B5D237C82}" type="presOf" srcId="{1DB77044-E94B-41DD-A7C4-FC04E0A587ED}" destId="{AE7433E8-3BF2-4677-A70D-D3CCB501A72B}" srcOrd="0" destOrd="0" presId="urn:microsoft.com/office/officeart/2005/8/layout/pyramid1"/>
    <dgm:cxn modelId="{862FACE5-E9FD-40DB-AEF1-F2AC228FF84B}" type="presParOf" srcId="{AE7433E8-3BF2-4677-A70D-D3CCB501A72B}" destId="{593FF9E4-E076-4AD2-A130-2E51260CC654}" srcOrd="0" destOrd="0" presId="urn:microsoft.com/office/officeart/2005/8/layout/pyramid1"/>
    <dgm:cxn modelId="{03C02885-FAB4-4415-9F8D-6C20262D187E}" type="presParOf" srcId="{593FF9E4-E076-4AD2-A130-2E51260CC654}" destId="{F667CE23-E7E8-4FB8-9AD0-CAD1EF380260}" srcOrd="0" destOrd="0" presId="urn:microsoft.com/office/officeart/2005/8/layout/pyramid1"/>
    <dgm:cxn modelId="{30790F9B-A416-487C-AEC8-C65E9D94EDAF}" type="presParOf" srcId="{593FF9E4-E076-4AD2-A130-2E51260CC654}" destId="{9F6C70D7-72EA-492B-9A39-51489DC239D1}" srcOrd="1" destOrd="0" presId="urn:microsoft.com/office/officeart/2005/8/layout/pyramid1"/>
    <dgm:cxn modelId="{C6555FC2-9477-403D-BAF5-67018B163652}" type="presParOf" srcId="{AE7433E8-3BF2-4677-A70D-D3CCB501A72B}" destId="{3F6CFB62-5D7C-4676-A710-8CF3C0503363}" srcOrd="1" destOrd="0" presId="urn:microsoft.com/office/officeart/2005/8/layout/pyramid1"/>
    <dgm:cxn modelId="{FC3C3FC4-6F5B-4A90-BEB1-7980577693BD}" type="presParOf" srcId="{3F6CFB62-5D7C-4676-A710-8CF3C0503363}" destId="{A17272F7-3B70-4F75-9FA3-DF993C4D84BC}" srcOrd="0" destOrd="0" presId="urn:microsoft.com/office/officeart/2005/8/layout/pyramid1"/>
    <dgm:cxn modelId="{BB1C68A3-65A2-452D-B6AF-B8275A57E6CF}" type="presParOf" srcId="{3F6CFB62-5D7C-4676-A710-8CF3C0503363}" destId="{603A286F-D6DA-4A81-A2AC-18974C3B8A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5E2FA-24CF-4B81-AF5E-03E85892735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ABB3DB5-C187-4819-A36A-E0E437C0AE74}">
      <dgm:prSet phldrT="[Текст]"/>
      <dgm:spPr/>
      <dgm:t>
        <a:bodyPr/>
        <a:lstStyle/>
        <a:p>
          <a:endParaRPr lang="ru-RU" b="0" i="0" u="none" dirty="0"/>
        </a:p>
        <a:p>
          <a:r>
            <a:rPr lang="en-US" dirty="0"/>
            <a:t>K103N</a:t>
          </a:r>
          <a:endParaRPr lang="ru-RU" dirty="0"/>
        </a:p>
      </dgm:t>
    </dgm:pt>
    <dgm:pt modelId="{09F301FC-39FD-46BE-9CB3-719607210F61}" type="parTrans" cxnId="{D7C34E5C-4C73-44EF-A4A0-EEA4527CCCC2}">
      <dgm:prSet/>
      <dgm:spPr/>
      <dgm:t>
        <a:bodyPr/>
        <a:lstStyle/>
        <a:p>
          <a:endParaRPr lang="ru-RU"/>
        </a:p>
      </dgm:t>
    </dgm:pt>
    <dgm:pt modelId="{35008DE3-C83E-4BCA-99E3-F98330A5EDB5}" type="sibTrans" cxnId="{D7C34E5C-4C73-44EF-A4A0-EEA4527CCCC2}">
      <dgm:prSet/>
      <dgm:spPr/>
      <dgm:t>
        <a:bodyPr/>
        <a:lstStyle/>
        <a:p>
          <a:endParaRPr lang="ru-RU"/>
        </a:p>
      </dgm:t>
    </dgm:pt>
    <dgm:pt modelId="{2EEE2AB9-5038-4D2D-A187-1EE3C7E5E859}">
      <dgm:prSet phldrT="[Текст]"/>
      <dgm:spPr/>
      <dgm:t>
        <a:bodyPr/>
        <a:lstStyle/>
        <a:p>
          <a:r>
            <a:rPr lang="en-US" b="0" i="0" u="none" dirty="0"/>
            <a:t>L100I</a:t>
          </a:r>
          <a:r>
            <a:rPr lang="ru-RU" b="0" i="0" u="none" dirty="0"/>
            <a:t>, </a:t>
          </a:r>
          <a:r>
            <a:rPr lang="en-US" b="0" i="0" u="none" dirty="0"/>
            <a:t>E138A</a:t>
          </a:r>
          <a:r>
            <a:rPr lang="ru-RU" b="0" i="0" u="none" dirty="0"/>
            <a:t>, </a:t>
          </a:r>
          <a:r>
            <a:rPr lang="en-US" b="0" i="0" u="none" dirty="0"/>
            <a:t>V179L</a:t>
          </a:r>
          <a:r>
            <a:rPr lang="ru-RU" b="0" i="0" u="none" dirty="0"/>
            <a:t>, </a:t>
          </a:r>
          <a:r>
            <a:rPr lang="en-US" b="0" i="0" u="none" dirty="0"/>
            <a:t>G190A</a:t>
          </a:r>
          <a:r>
            <a:rPr lang="ru-RU" b="0" i="0" u="none" dirty="0"/>
            <a:t>, </a:t>
          </a:r>
          <a:r>
            <a:rPr lang="en-US" b="0" i="0" u="none" dirty="0"/>
            <a:t>G190GR</a:t>
          </a:r>
          <a:r>
            <a:rPr lang="ru-RU" b="0" i="0" u="none" dirty="0"/>
            <a:t>, </a:t>
          </a:r>
          <a:r>
            <a:rPr lang="en-US" b="0" i="0" u="none" dirty="0"/>
            <a:t>P225HP</a:t>
          </a:r>
          <a:r>
            <a:rPr lang="ru-RU" b="0" i="0" u="none" dirty="0"/>
            <a:t>, </a:t>
          </a:r>
          <a:r>
            <a:rPr lang="en-US" b="0" i="0" u="none" dirty="0"/>
            <a:t>K238KN</a:t>
          </a:r>
          <a:endParaRPr lang="ru-RU" dirty="0"/>
        </a:p>
      </dgm:t>
    </dgm:pt>
    <dgm:pt modelId="{17980EBE-EAE6-44DB-B37F-0F1AF72AB957}" type="parTrans" cxnId="{2F96D842-6565-451C-B378-984AAF99A104}">
      <dgm:prSet/>
      <dgm:spPr/>
      <dgm:t>
        <a:bodyPr/>
        <a:lstStyle/>
        <a:p>
          <a:endParaRPr lang="ru-RU"/>
        </a:p>
      </dgm:t>
    </dgm:pt>
    <dgm:pt modelId="{9C732298-4C0E-446C-B7DC-E4577D974343}" type="sibTrans" cxnId="{2F96D842-6565-451C-B378-984AAF99A104}">
      <dgm:prSet/>
      <dgm:spPr/>
      <dgm:t>
        <a:bodyPr/>
        <a:lstStyle/>
        <a:p>
          <a:endParaRPr lang="ru-RU"/>
        </a:p>
      </dgm:t>
    </dgm:pt>
    <dgm:pt modelId="{112853AE-EEF1-4FC4-B1BE-21C835EC929D}" type="pres">
      <dgm:prSet presAssocID="{5ED5E2FA-24CF-4B81-AF5E-03E858927354}" presName="Name0" presStyleCnt="0">
        <dgm:presLayoutVars>
          <dgm:dir/>
          <dgm:animLvl val="lvl"/>
          <dgm:resizeHandles val="exact"/>
        </dgm:presLayoutVars>
      </dgm:prSet>
      <dgm:spPr/>
    </dgm:pt>
    <dgm:pt modelId="{EAE4D470-4CF6-4639-8151-EEED40EE3171}" type="pres">
      <dgm:prSet presAssocID="{AABB3DB5-C187-4819-A36A-E0E437C0AE74}" presName="Name8" presStyleCnt="0"/>
      <dgm:spPr/>
    </dgm:pt>
    <dgm:pt modelId="{B8927F92-FA95-4934-80F4-BA7DED409C82}" type="pres">
      <dgm:prSet presAssocID="{AABB3DB5-C187-4819-A36A-E0E437C0AE74}" presName="level" presStyleLbl="node1" presStyleIdx="0" presStyleCnt="2">
        <dgm:presLayoutVars>
          <dgm:chMax val="1"/>
          <dgm:bulletEnabled val="1"/>
        </dgm:presLayoutVars>
      </dgm:prSet>
      <dgm:spPr/>
    </dgm:pt>
    <dgm:pt modelId="{A4E153DB-DFEB-47DD-9922-1CF46CAFD598}" type="pres">
      <dgm:prSet presAssocID="{AABB3DB5-C187-4819-A36A-E0E437C0AE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3897BB-0DC4-49C2-8A71-E3BE7579B9AB}" type="pres">
      <dgm:prSet presAssocID="{2EEE2AB9-5038-4D2D-A187-1EE3C7E5E859}" presName="Name8" presStyleCnt="0"/>
      <dgm:spPr/>
    </dgm:pt>
    <dgm:pt modelId="{CD80716A-74F0-49FD-87E7-0D891319BB7D}" type="pres">
      <dgm:prSet presAssocID="{2EEE2AB9-5038-4D2D-A187-1EE3C7E5E859}" presName="level" presStyleLbl="node1" presStyleIdx="1" presStyleCnt="2">
        <dgm:presLayoutVars>
          <dgm:chMax val="1"/>
          <dgm:bulletEnabled val="1"/>
        </dgm:presLayoutVars>
      </dgm:prSet>
      <dgm:spPr/>
    </dgm:pt>
    <dgm:pt modelId="{4AAC9483-E894-4D43-B8F7-72C8DDDE1822}" type="pres">
      <dgm:prSet presAssocID="{2EEE2AB9-5038-4D2D-A187-1EE3C7E5E8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BC202F-4A51-4974-BC07-55BB7C1368D9}" type="presOf" srcId="{2EEE2AB9-5038-4D2D-A187-1EE3C7E5E859}" destId="{CD80716A-74F0-49FD-87E7-0D891319BB7D}" srcOrd="0" destOrd="0" presId="urn:microsoft.com/office/officeart/2005/8/layout/pyramid1"/>
    <dgm:cxn modelId="{7CE3C532-A42C-4A03-BB9B-4A97741B0ABF}" type="presOf" srcId="{5ED5E2FA-24CF-4B81-AF5E-03E858927354}" destId="{112853AE-EEF1-4FC4-B1BE-21C835EC929D}" srcOrd="0" destOrd="0" presId="urn:microsoft.com/office/officeart/2005/8/layout/pyramid1"/>
    <dgm:cxn modelId="{72836A41-8905-4E7E-AAE2-EB98D7E16406}" type="presOf" srcId="{2EEE2AB9-5038-4D2D-A187-1EE3C7E5E859}" destId="{4AAC9483-E894-4D43-B8F7-72C8DDDE1822}" srcOrd="1" destOrd="0" presId="urn:microsoft.com/office/officeart/2005/8/layout/pyramid1"/>
    <dgm:cxn modelId="{2F96D842-6565-451C-B378-984AAF99A104}" srcId="{5ED5E2FA-24CF-4B81-AF5E-03E858927354}" destId="{2EEE2AB9-5038-4D2D-A187-1EE3C7E5E859}" srcOrd="1" destOrd="0" parTransId="{17980EBE-EAE6-44DB-B37F-0F1AF72AB957}" sibTransId="{9C732298-4C0E-446C-B7DC-E4577D974343}"/>
    <dgm:cxn modelId="{B27D6B59-4681-478A-B71A-708268FEB1B7}" type="presOf" srcId="{AABB3DB5-C187-4819-A36A-E0E437C0AE74}" destId="{A4E153DB-DFEB-47DD-9922-1CF46CAFD598}" srcOrd="1" destOrd="0" presId="urn:microsoft.com/office/officeart/2005/8/layout/pyramid1"/>
    <dgm:cxn modelId="{D7C34E5C-4C73-44EF-A4A0-EEA4527CCCC2}" srcId="{5ED5E2FA-24CF-4B81-AF5E-03E858927354}" destId="{AABB3DB5-C187-4819-A36A-E0E437C0AE74}" srcOrd="0" destOrd="0" parTransId="{09F301FC-39FD-46BE-9CB3-719607210F61}" sibTransId="{35008DE3-C83E-4BCA-99E3-F98330A5EDB5}"/>
    <dgm:cxn modelId="{10A2AE98-C8BB-4A1F-B8D2-4AAED414C9D3}" type="presOf" srcId="{AABB3DB5-C187-4819-A36A-E0E437C0AE74}" destId="{B8927F92-FA95-4934-80F4-BA7DED409C82}" srcOrd="0" destOrd="0" presId="urn:microsoft.com/office/officeart/2005/8/layout/pyramid1"/>
    <dgm:cxn modelId="{AD1F96B4-3FCA-4864-88FA-1519ADC3262B}" type="presParOf" srcId="{112853AE-EEF1-4FC4-B1BE-21C835EC929D}" destId="{EAE4D470-4CF6-4639-8151-EEED40EE3171}" srcOrd="0" destOrd="0" presId="urn:microsoft.com/office/officeart/2005/8/layout/pyramid1"/>
    <dgm:cxn modelId="{0FA400B3-AD76-4F16-9E64-2E4D722E9A0C}" type="presParOf" srcId="{EAE4D470-4CF6-4639-8151-EEED40EE3171}" destId="{B8927F92-FA95-4934-80F4-BA7DED409C82}" srcOrd="0" destOrd="0" presId="urn:microsoft.com/office/officeart/2005/8/layout/pyramid1"/>
    <dgm:cxn modelId="{33ECD6F8-3809-4B38-AEDF-BB2F7FCAC2A4}" type="presParOf" srcId="{EAE4D470-4CF6-4639-8151-EEED40EE3171}" destId="{A4E153DB-DFEB-47DD-9922-1CF46CAFD598}" srcOrd="1" destOrd="0" presId="urn:microsoft.com/office/officeart/2005/8/layout/pyramid1"/>
    <dgm:cxn modelId="{1FE5F303-EBC1-4759-9173-C30A15BDE626}" type="presParOf" srcId="{112853AE-EEF1-4FC4-B1BE-21C835EC929D}" destId="{2F3897BB-0DC4-49C2-8A71-E3BE7579B9AB}" srcOrd="1" destOrd="0" presId="urn:microsoft.com/office/officeart/2005/8/layout/pyramid1"/>
    <dgm:cxn modelId="{941344D1-0AC2-4211-BCF6-A8C0F1CDD4C9}" type="presParOf" srcId="{2F3897BB-0DC4-49C2-8A71-E3BE7579B9AB}" destId="{CD80716A-74F0-49FD-87E7-0D891319BB7D}" srcOrd="0" destOrd="0" presId="urn:microsoft.com/office/officeart/2005/8/layout/pyramid1"/>
    <dgm:cxn modelId="{7E27D6DB-E3F6-4C2F-8DC9-E006F8593A53}" type="presParOf" srcId="{2F3897BB-0DC4-49C2-8A71-E3BE7579B9AB}" destId="{4AAC9483-E894-4D43-B8F7-72C8DDDE18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8755-8379-461B-9164-5615E1110D97}">
      <dsp:nvSpPr>
        <dsp:cNvPr id="0" name=""/>
        <dsp:cNvSpPr/>
      </dsp:nvSpPr>
      <dsp:spPr>
        <a:xfrm>
          <a:off x="156313" y="1812935"/>
          <a:ext cx="2292174" cy="134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пациенты, находящиеся на АРВТ</a:t>
          </a:r>
        </a:p>
      </dsp:txBody>
      <dsp:txXfrm>
        <a:off x="156313" y="1812935"/>
        <a:ext cx="2292174" cy="1340504"/>
      </dsp:txXfrm>
    </dsp:sp>
    <dsp:sp modelId="{846D4052-814C-4E39-9E7E-F81E614FBE8A}">
      <dsp:nvSpPr>
        <dsp:cNvPr id="0" name=""/>
        <dsp:cNvSpPr/>
      </dsp:nvSpPr>
      <dsp:spPr>
        <a:xfrm>
          <a:off x="153708" y="1875761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FA5D3-0CC9-43B9-9C8A-6BF81D1BE190}">
      <dsp:nvSpPr>
        <dsp:cNvPr id="0" name=""/>
        <dsp:cNvSpPr/>
      </dsp:nvSpPr>
      <dsp:spPr>
        <a:xfrm>
          <a:off x="281340" y="1620496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5C457-21D5-45DB-B99F-20B838E93DA5}">
      <dsp:nvSpPr>
        <dsp:cNvPr id="0" name=""/>
        <dsp:cNvSpPr/>
      </dsp:nvSpPr>
      <dsp:spPr>
        <a:xfrm>
          <a:off x="587658" y="1671549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6A643-45A7-4E94-8DF0-DF55914A8323}">
      <dsp:nvSpPr>
        <dsp:cNvPr id="0" name=""/>
        <dsp:cNvSpPr/>
      </dsp:nvSpPr>
      <dsp:spPr>
        <a:xfrm>
          <a:off x="842923" y="1390757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E0DC5-404B-4D45-8A09-A3964A6A4F78}">
      <dsp:nvSpPr>
        <dsp:cNvPr id="0" name=""/>
        <dsp:cNvSpPr/>
      </dsp:nvSpPr>
      <dsp:spPr>
        <a:xfrm>
          <a:off x="1174767" y="1288651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F9967-8CF6-43E3-BF5B-1245342C30FF}">
      <dsp:nvSpPr>
        <dsp:cNvPr id="0" name=""/>
        <dsp:cNvSpPr/>
      </dsp:nvSpPr>
      <dsp:spPr>
        <a:xfrm>
          <a:off x="1583191" y="1467337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D959E-95CB-40A0-87DC-66D970BBD5C3}">
      <dsp:nvSpPr>
        <dsp:cNvPr id="0" name=""/>
        <dsp:cNvSpPr/>
      </dsp:nvSpPr>
      <dsp:spPr>
        <a:xfrm>
          <a:off x="1838456" y="1594969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13A27-AF04-4BFD-A378-BC65DEB0468F}">
      <dsp:nvSpPr>
        <dsp:cNvPr id="0" name=""/>
        <dsp:cNvSpPr/>
      </dsp:nvSpPr>
      <dsp:spPr>
        <a:xfrm>
          <a:off x="2195827" y="1875761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D336-2B35-4E12-859B-D63AFFDDCB33}">
      <dsp:nvSpPr>
        <dsp:cNvPr id="0" name=""/>
        <dsp:cNvSpPr/>
      </dsp:nvSpPr>
      <dsp:spPr>
        <a:xfrm>
          <a:off x="2348986" y="2156552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D5770-B997-48DB-AE9F-C221F3936E11}">
      <dsp:nvSpPr>
        <dsp:cNvPr id="0" name=""/>
        <dsp:cNvSpPr/>
      </dsp:nvSpPr>
      <dsp:spPr>
        <a:xfrm>
          <a:off x="1021609" y="1620496"/>
          <a:ext cx="468853" cy="468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EBBF4-019E-4173-9BAE-8953771F00BD}">
      <dsp:nvSpPr>
        <dsp:cNvPr id="0" name=""/>
        <dsp:cNvSpPr/>
      </dsp:nvSpPr>
      <dsp:spPr>
        <a:xfrm>
          <a:off x="26075" y="2590503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4448D-9C8E-42FC-A6AC-5B27577947F1}">
      <dsp:nvSpPr>
        <dsp:cNvPr id="0" name=""/>
        <dsp:cNvSpPr/>
      </dsp:nvSpPr>
      <dsp:spPr>
        <a:xfrm>
          <a:off x="179234" y="2820241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913F-7373-40A4-AE7A-849DE04F5BC4}">
      <dsp:nvSpPr>
        <dsp:cNvPr id="0" name=""/>
        <dsp:cNvSpPr/>
      </dsp:nvSpPr>
      <dsp:spPr>
        <a:xfrm>
          <a:off x="562132" y="3024453"/>
          <a:ext cx="416759" cy="416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32EA4-4E1D-4870-BBEC-5AA74D829F79}">
      <dsp:nvSpPr>
        <dsp:cNvPr id="0" name=""/>
        <dsp:cNvSpPr/>
      </dsp:nvSpPr>
      <dsp:spPr>
        <a:xfrm>
          <a:off x="1098188" y="3356297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ACF5-50D8-4A0D-8DD1-77809A7B414A}">
      <dsp:nvSpPr>
        <dsp:cNvPr id="0" name=""/>
        <dsp:cNvSpPr/>
      </dsp:nvSpPr>
      <dsp:spPr>
        <a:xfrm>
          <a:off x="1200294" y="3024453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2939D-0F80-45DD-9672-62925B4F09D1}">
      <dsp:nvSpPr>
        <dsp:cNvPr id="0" name=""/>
        <dsp:cNvSpPr/>
      </dsp:nvSpPr>
      <dsp:spPr>
        <a:xfrm>
          <a:off x="1455559" y="3381824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D2317-5455-44B6-A875-90E468C3CC01}">
      <dsp:nvSpPr>
        <dsp:cNvPr id="0" name=""/>
        <dsp:cNvSpPr/>
      </dsp:nvSpPr>
      <dsp:spPr>
        <a:xfrm>
          <a:off x="1685297" y="2973400"/>
          <a:ext cx="416759" cy="416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FA5E-701E-49B9-82D2-4EA885301C94}">
      <dsp:nvSpPr>
        <dsp:cNvPr id="0" name=""/>
        <dsp:cNvSpPr/>
      </dsp:nvSpPr>
      <dsp:spPr>
        <a:xfrm>
          <a:off x="2246880" y="2871294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520FD-30AB-45B0-84E6-6C40106B4BD5}">
      <dsp:nvSpPr>
        <dsp:cNvPr id="0" name=""/>
        <dsp:cNvSpPr/>
      </dsp:nvSpPr>
      <dsp:spPr>
        <a:xfrm>
          <a:off x="2533402" y="1671124"/>
          <a:ext cx="841473" cy="16064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FBF25-125C-4CCB-932B-98524A053412}">
      <dsp:nvSpPr>
        <dsp:cNvPr id="0" name=""/>
        <dsp:cNvSpPr/>
      </dsp:nvSpPr>
      <dsp:spPr>
        <a:xfrm>
          <a:off x="3374876" y="1671905"/>
          <a:ext cx="2294928" cy="160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вирусологическая неэффективность терапии</a:t>
          </a:r>
        </a:p>
      </dsp:txBody>
      <dsp:txXfrm>
        <a:off x="3374876" y="1671905"/>
        <a:ext cx="2294928" cy="1606450"/>
      </dsp:txXfrm>
    </dsp:sp>
    <dsp:sp modelId="{5AF9065D-1835-4D02-B719-079AEE2167D3}">
      <dsp:nvSpPr>
        <dsp:cNvPr id="0" name=""/>
        <dsp:cNvSpPr/>
      </dsp:nvSpPr>
      <dsp:spPr>
        <a:xfrm>
          <a:off x="5669805" y="1671124"/>
          <a:ext cx="841473" cy="16064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216F2-B308-498A-A34C-19A3176B03E9}">
      <dsp:nvSpPr>
        <dsp:cNvPr id="0" name=""/>
        <dsp:cNvSpPr/>
      </dsp:nvSpPr>
      <dsp:spPr>
        <a:xfrm>
          <a:off x="6511279" y="1671905"/>
          <a:ext cx="2294928" cy="160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генотипирование</a:t>
          </a:r>
          <a:r>
            <a:rPr lang="ru-RU" sz="1800" kern="1200" dirty="0"/>
            <a:t> ВИЧ</a:t>
          </a:r>
        </a:p>
      </dsp:txBody>
      <dsp:txXfrm>
        <a:off x="6511279" y="1671905"/>
        <a:ext cx="2294928" cy="1606450"/>
      </dsp:txXfrm>
    </dsp:sp>
    <dsp:sp modelId="{B9DE5457-F341-4373-9F1A-A0B0C99AEA74}">
      <dsp:nvSpPr>
        <dsp:cNvPr id="0" name=""/>
        <dsp:cNvSpPr/>
      </dsp:nvSpPr>
      <dsp:spPr>
        <a:xfrm>
          <a:off x="8626031" y="1646561"/>
          <a:ext cx="841473" cy="16064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7C9C3-CB99-4A29-8D07-8EFCC50202F4}">
      <dsp:nvSpPr>
        <dsp:cNvPr id="0" name=""/>
        <dsp:cNvSpPr/>
      </dsp:nvSpPr>
      <dsp:spPr>
        <a:xfrm>
          <a:off x="9647681" y="1420219"/>
          <a:ext cx="2518242" cy="2186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идентификация мутаций лекарственной устойчивости</a:t>
          </a:r>
        </a:p>
      </dsp:txBody>
      <dsp:txXfrm>
        <a:off x="10016469" y="1740494"/>
        <a:ext cx="1780666" cy="1546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C98CE-A0E1-40A4-BEC1-A35EA64FC83F}">
      <dsp:nvSpPr>
        <dsp:cNvPr id="0" name=""/>
        <dsp:cNvSpPr/>
      </dsp:nvSpPr>
      <dsp:spPr>
        <a:xfrm>
          <a:off x="2794262" y="0"/>
          <a:ext cx="6603476" cy="6603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25 пациентов без мутаций ЛУ по </a:t>
          </a:r>
          <a:r>
            <a:rPr lang="ru-RU" sz="1600" kern="1200" dirty="0" err="1"/>
            <a:t>Сэнгеру</a:t>
          </a:r>
          <a:endParaRPr lang="ru-RU" sz="1600" kern="1200" dirty="0"/>
        </a:p>
      </dsp:txBody>
      <dsp:txXfrm>
        <a:off x="4942042" y="330173"/>
        <a:ext cx="2307914" cy="990521"/>
      </dsp:txXfrm>
    </dsp:sp>
    <dsp:sp modelId="{095F20C9-BBD5-43A7-9C23-E4BAA231AE40}">
      <dsp:nvSpPr>
        <dsp:cNvPr id="0" name=""/>
        <dsp:cNvSpPr/>
      </dsp:nvSpPr>
      <dsp:spPr>
        <a:xfrm>
          <a:off x="3619696" y="1650868"/>
          <a:ext cx="4952607" cy="4952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пациентов с мутациями ЛУ, выявленными </a:t>
          </a:r>
          <a:r>
            <a:rPr lang="en-US" sz="1600" kern="1200" dirty="0"/>
            <a:t>SBS</a:t>
          </a:r>
          <a:endParaRPr lang="ru-RU" sz="1600" kern="1200" dirty="0"/>
        </a:p>
      </dsp:txBody>
      <dsp:txXfrm>
        <a:off x="4942042" y="1960406"/>
        <a:ext cx="2307914" cy="928613"/>
      </dsp:txXfrm>
    </dsp:sp>
    <dsp:sp modelId="{4E7827D2-D4A5-48E3-9646-A97E5F71739F}">
      <dsp:nvSpPr>
        <dsp:cNvPr id="0" name=""/>
        <dsp:cNvSpPr/>
      </dsp:nvSpPr>
      <dsp:spPr>
        <a:xfrm>
          <a:off x="4445131" y="3301738"/>
          <a:ext cx="3301738" cy="3301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10 пациентов, у которых устойчивый вирус составляет </a:t>
          </a:r>
          <a:r>
            <a:rPr lang="en-US" sz="1600" kern="1200" dirty="0"/>
            <a:t>&gt;</a:t>
          </a:r>
          <a:r>
            <a:rPr lang="ru-RU" sz="1600" kern="1200" dirty="0"/>
            <a:t>15% от  общей популяции</a:t>
          </a:r>
        </a:p>
      </dsp:txBody>
      <dsp:txXfrm>
        <a:off x="4928659" y="4127172"/>
        <a:ext cx="2334681" cy="1650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6469C-00D9-4330-B0A8-0AB1DD0251D2}">
      <dsp:nvSpPr>
        <dsp:cNvPr id="0" name=""/>
        <dsp:cNvSpPr/>
      </dsp:nvSpPr>
      <dsp:spPr>
        <a:xfrm>
          <a:off x="4759768" y="3036590"/>
          <a:ext cx="2548859" cy="2548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178 различных мутаций лекарственной устойчивости</a:t>
          </a:r>
        </a:p>
      </dsp:txBody>
      <dsp:txXfrm>
        <a:off x="5133040" y="3409862"/>
        <a:ext cx="1802315" cy="1802315"/>
      </dsp:txXfrm>
    </dsp:sp>
    <dsp:sp modelId="{1DE8553D-E12A-4165-BAF1-A86D24B3CD87}">
      <dsp:nvSpPr>
        <dsp:cNvPr id="0" name=""/>
        <dsp:cNvSpPr/>
      </dsp:nvSpPr>
      <dsp:spPr>
        <a:xfrm rot="12995472">
          <a:off x="2767692" y="2400897"/>
          <a:ext cx="2365841" cy="726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BCF4F-ABB7-4E5A-A135-8228378E86CF}">
      <dsp:nvSpPr>
        <dsp:cNvPr id="0" name=""/>
        <dsp:cNvSpPr/>
      </dsp:nvSpPr>
      <dsp:spPr>
        <a:xfrm>
          <a:off x="1790127" y="1090402"/>
          <a:ext cx="2421416" cy="1937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Мутации к НИОТ 44,3</a:t>
          </a:r>
          <a:r>
            <a:rPr lang="fr-FR" sz="3900" kern="1200" dirty="0"/>
            <a:t>%</a:t>
          </a:r>
          <a:endParaRPr lang="ru-RU" sz="3900" kern="1200" dirty="0"/>
        </a:p>
      </dsp:txBody>
      <dsp:txXfrm>
        <a:off x="1846864" y="1147139"/>
        <a:ext cx="2307942" cy="1823659"/>
      </dsp:txXfrm>
    </dsp:sp>
    <dsp:sp modelId="{36D92A53-5C32-4E62-A6F7-4F4EA295CD8E}">
      <dsp:nvSpPr>
        <dsp:cNvPr id="0" name=""/>
        <dsp:cNvSpPr/>
      </dsp:nvSpPr>
      <dsp:spPr>
        <a:xfrm rot="19358460">
          <a:off x="6917300" y="2393290"/>
          <a:ext cx="2306281" cy="726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7EFA-C4D8-4B81-BE28-107D6B9CF8DC}">
      <dsp:nvSpPr>
        <dsp:cNvPr id="0" name=""/>
        <dsp:cNvSpPr/>
      </dsp:nvSpPr>
      <dsp:spPr>
        <a:xfrm>
          <a:off x="7776026" y="1087097"/>
          <a:ext cx="2421973" cy="193934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Мутации к ННИОТ 42,1</a:t>
          </a:r>
          <a:r>
            <a:rPr lang="fr-FR" sz="3900" kern="1200" dirty="0"/>
            <a:t>%</a:t>
          </a:r>
          <a:endParaRPr lang="ru-RU" sz="3900" kern="1200" dirty="0"/>
        </a:p>
      </dsp:txBody>
      <dsp:txXfrm>
        <a:off x="7832827" y="1143898"/>
        <a:ext cx="2308371" cy="1825739"/>
      </dsp:txXfrm>
    </dsp:sp>
    <dsp:sp modelId="{D42D7AEF-5FEB-4FB0-A62F-6179D9E67637}">
      <dsp:nvSpPr>
        <dsp:cNvPr id="0" name=""/>
        <dsp:cNvSpPr/>
      </dsp:nvSpPr>
      <dsp:spPr>
        <a:xfrm rot="16315399">
          <a:off x="5135583" y="1582834"/>
          <a:ext cx="1956063" cy="726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097E4-C53C-4D5A-BD8D-5B4F5E52C9DF}">
      <dsp:nvSpPr>
        <dsp:cNvPr id="0" name=""/>
        <dsp:cNvSpPr/>
      </dsp:nvSpPr>
      <dsp:spPr>
        <a:xfrm>
          <a:off x="4935731" y="0"/>
          <a:ext cx="2421416" cy="1937133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Мутации к ИП 13,6%</a:t>
          </a:r>
        </a:p>
      </dsp:txBody>
      <dsp:txXfrm>
        <a:off x="4992468" y="56737"/>
        <a:ext cx="2307942" cy="1823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CE23-E7E8-4FB8-9AD0-CAD1EF380260}">
      <dsp:nvSpPr>
        <dsp:cNvPr id="0" name=""/>
        <dsp:cNvSpPr/>
      </dsp:nvSpPr>
      <dsp:spPr>
        <a:xfrm>
          <a:off x="903861" y="0"/>
          <a:ext cx="1807724" cy="1294419"/>
        </a:xfrm>
        <a:prstGeom prst="trapezoid">
          <a:avLst>
            <a:gd name="adj" fmla="val 698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M184V</a:t>
          </a:r>
          <a:endParaRPr lang="ru-RU" sz="2000" kern="1200" dirty="0"/>
        </a:p>
      </dsp:txBody>
      <dsp:txXfrm>
        <a:off x="903861" y="0"/>
        <a:ext cx="1807724" cy="1294419"/>
      </dsp:txXfrm>
    </dsp:sp>
    <dsp:sp modelId="{A17272F7-3B70-4F75-9FA3-DF993C4D84BC}">
      <dsp:nvSpPr>
        <dsp:cNvPr id="0" name=""/>
        <dsp:cNvSpPr/>
      </dsp:nvSpPr>
      <dsp:spPr>
        <a:xfrm>
          <a:off x="0" y="1294419"/>
          <a:ext cx="3615448" cy="1294419"/>
        </a:xfrm>
        <a:prstGeom prst="trapezoid">
          <a:avLst>
            <a:gd name="adj" fmla="val 698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L74V,</a:t>
          </a:r>
          <a:r>
            <a:rPr lang="en-US" sz="3900" kern="1200" dirty="0"/>
            <a:t> K65R</a:t>
          </a:r>
          <a:r>
            <a:rPr lang="ru-RU" sz="3900" kern="1200" dirty="0"/>
            <a:t> A62V</a:t>
          </a:r>
        </a:p>
      </dsp:txBody>
      <dsp:txXfrm>
        <a:off x="632703" y="1294419"/>
        <a:ext cx="2350041" cy="1294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7F92-FA95-4934-80F4-BA7DED409C82}">
      <dsp:nvSpPr>
        <dsp:cNvPr id="0" name=""/>
        <dsp:cNvSpPr/>
      </dsp:nvSpPr>
      <dsp:spPr>
        <a:xfrm>
          <a:off x="888987" y="0"/>
          <a:ext cx="1777975" cy="1347122"/>
        </a:xfrm>
        <a:prstGeom prst="trapezoid">
          <a:avLst>
            <a:gd name="adj" fmla="val 65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0" i="0" u="none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K103N</a:t>
          </a:r>
          <a:endParaRPr lang="ru-RU" sz="2300" kern="1200" dirty="0"/>
        </a:p>
      </dsp:txBody>
      <dsp:txXfrm>
        <a:off x="888987" y="0"/>
        <a:ext cx="1777975" cy="1347122"/>
      </dsp:txXfrm>
    </dsp:sp>
    <dsp:sp modelId="{CD80716A-74F0-49FD-87E7-0D891319BB7D}">
      <dsp:nvSpPr>
        <dsp:cNvPr id="0" name=""/>
        <dsp:cNvSpPr/>
      </dsp:nvSpPr>
      <dsp:spPr>
        <a:xfrm>
          <a:off x="0" y="1347122"/>
          <a:ext cx="3555951" cy="1347122"/>
        </a:xfrm>
        <a:prstGeom prst="trapezoid">
          <a:avLst>
            <a:gd name="adj" fmla="val 65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L100I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E138A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V179L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G190A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G190GR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P225HP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K238KN</a:t>
          </a:r>
          <a:endParaRPr lang="ru-RU" sz="2300" kern="1200" dirty="0"/>
        </a:p>
      </dsp:txBody>
      <dsp:txXfrm>
        <a:off x="622291" y="1347122"/>
        <a:ext cx="2311368" cy="134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8535-E840-4F85-B41A-EA467430F7C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9470-A5BD-4DEC-AC50-6BD07C31A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C00F91-B158-4D3E-BF4C-70574BE194B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D138EF-E8FD-4D96-9DC0-EA5A02AE14B5}" type="slidenum">
              <a:rPr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5427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4213"/>
            <a:ext cx="6096000" cy="3429000"/>
          </a:xfrm>
          <a:ln/>
        </p:spPr>
      </p:sp>
      <p:sp>
        <p:nvSpPr>
          <p:cNvPr id="54277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0" tIns="44755" rIns="89510" bIns="44755"/>
          <a:lstStyle/>
          <a:p>
            <a:pPr eaLnBrk="1" hangingPunct="1"/>
            <a:endParaRPr lang="en-GB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5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8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9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30" y="-36107"/>
            <a:ext cx="1246870" cy="12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071868"/>
            <a:ext cx="9144000" cy="3507242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r>
              <a:rPr lang="ru-RU" sz="4800" dirty="0"/>
              <a:t>РАЗРАБОТКА И АПРОБАЦИЯ МЕТОДА ВЫЯВЛЕНИЯ МУТАЦИЙ ЛЕКАРСТВЕННОЙ УСТОЙЧИВОСТИ ВИЧ ПУТЕМ СЕКВЕНИРОВАНИЯ НОВОГО ПОКОЛЕНИЯ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227" y="1210763"/>
            <a:ext cx="113555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/>
              <a:t>Федеральное бюджетное учреждение науки «Санкт-Петербургский научно-исследовательский институт эпидемиологии и микробиологии им. Пастера» </a:t>
            </a:r>
          </a:p>
          <a:p>
            <a:pPr algn="ctr"/>
            <a:r>
              <a:rPr lang="ru-RU" sz="1300" b="1" dirty="0"/>
              <a:t>Федеральной службы по надзору в сфере защиты прав потребителей и благополучия человека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78488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91" y="485472"/>
            <a:ext cx="6985262" cy="58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5" y="1336057"/>
            <a:ext cx="10379944" cy="437336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3228565" y="4741682"/>
            <a:ext cx="2540639" cy="12465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58660" y="5952684"/>
            <a:ext cx="699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фрагмент генома ВИЧ, </a:t>
            </a:r>
            <a:r>
              <a:rPr lang="ru-RU" dirty="0" err="1"/>
              <a:t>амплифицированный</a:t>
            </a:r>
            <a:r>
              <a:rPr lang="ru-RU" dirty="0"/>
              <a:t> для </a:t>
            </a:r>
          </a:p>
          <a:p>
            <a:pPr algn="ctr"/>
            <a:r>
              <a:rPr lang="en-US" dirty="0"/>
              <a:t>SBS-</a:t>
            </a:r>
            <a:r>
              <a:rPr lang="ru-RU" dirty="0" err="1"/>
              <a:t>секвенирования</a:t>
            </a:r>
            <a:endParaRPr lang="ru-RU" dirty="0"/>
          </a:p>
        </p:txBody>
      </p:sp>
      <p:pic>
        <p:nvPicPr>
          <p:cNvPr id="9" name="Рисунок 8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3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571883"/>
              </p:ext>
            </p:extLst>
          </p:nvPr>
        </p:nvGraphicFramePr>
        <p:xfrm>
          <a:off x="0" y="254524"/>
          <a:ext cx="12192000" cy="660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88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312736"/>
              </p:ext>
            </p:extLst>
          </p:nvPr>
        </p:nvGraphicFramePr>
        <p:xfrm>
          <a:off x="405353" y="395926"/>
          <a:ext cx="11481847" cy="612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04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" y="609600"/>
          <a:ext cx="12068396" cy="558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8430" y="6196348"/>
            <a:ext cx="767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Разнообразие мутаций лекарственной устойчивости ВИЧ</a:t>
            </a:r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56458" y="3607509"/>
          <a:ext cx="3615448" cy="25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5456" y="385720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51,08% случаях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2152" y="5176822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Каждая </a:t>
            </a:r>
            <a:br>
              <a:rPr lang="ru-RU" dirty="0"/>
            </a:br>
            <a:r>
              <a:rPr lang="en-US" dirty="0"/>
              <a:t>&gt;10%</a:t>
            </a:r>
            <a:r>
              <a:rPr lang="ru-RU" dirty="0"/>
              <a:t> случаев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8264422" y="3554805"/>
          <a:ext cx="3555951" cy="269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37911" y="386581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</a:t>
            </a:r>
            <a:r>
              <a:rPr lang="en-US" dirty="0"/>
              <a:t>18,8%</a:t>
            </a:r>
            <a:r>
              <a:rPr lang="ru-RU" dirty="0"/>
              <a:t> случаев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530" y="5222341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     Каждая </a:t>
            </a:r>
            <a:br>
              <a:rPr lang="ru-RU" dirty="0"/>
            </a:br>
            <a:r>
              <a:rPr lang="en-US" dirty="0"/>
              <a:t>&gt;</a:t>
            </a:r>
            <a:r>
              <a:rPr lang="ru-RU" dirty="0"/>
              <a:t>1</a:t>
            </a:r>
            <a:r>
              <a:rPr lang="en-US" dirty="0"/>
              <a:t>0%</a:t>
            </a:r>
            <a:r>
              <a:rPr lang="ru-RU" dirty="0"/>
              <a:t>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101856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Разработанный метод обладает потенциалом для адаптации к высокопроизводительному анализу на ВИЧ-инфекцию с низкочастотным обнаружением мутаций на уровне 1–5% от всей популяции. Чтобы данный подход был готов к внедрению, необходимы улучшения в процедурах анализа и обработки данных, а также апробация метода в различных условиях.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Заключение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537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resent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96975"/>
            <a:ext cx="88407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631950" y="44450"/>
            <a:ext cx="9036050" cy="1143000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</a:rPr>
              <a:t>Распространенность ВИЧ-инфекции в мире</a:t>
            </a: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9170988" y="6481764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ru-RU" dirty="0"/>
              <a:t>WHO. 201</a:t>
            </a:r>
            <a:r>
              <a:rPr lang="ru-RU" altLang="ru-RU" dirty="0"/>
              <a:t>8</a:t>
            </a:r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24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79" t="17850" r="18165" b="17133"/>
          <a:stretch/>
        </p:blipFill>
        <p:spPr>
          <a:xfrm>
            <a:off x="1534160" y="981029"/>
            <a:ext cx="9712960" cy="565143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31950" y="44450"/>
            <a:ext cx="9036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Распространенность ВИЧ-инфекции в Российской Федерации</a:t>
            </a:r>
          </a:p>
          <a:p>
            <a:r>
              <a:rPr lang="ru-RU" altLang="ru-RU" sz="2400" dirty="0">
                <a:latin typeface="Arial" panose="020B0604020202020204" pitchFamily="34" charset="0"/>
              </a:rPr>
              <a:t>(количество ЛЖВ на 100 тыс. населения) на конец 2018 г.</a:t>
            </a:r>
          </a:p>
        </p:txBody>
      </p:sp>
    </p:spTree>
    <p:extLst>
      <p:ext uri="{BB962C8B-B14F-4D97-AF65-F5344CB8AC3E}">
        <p14:creationId xmlns:p14="http://schemas.microsoft.com/office/powerpoint/2010/main" val="53320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284481"/>
            <a:ext cx="9535372" cy="6370320"/>
          </a:xfrm>
        </p:spPr>
      </p:pic>
      <p:sp>
        <p:nvSpPr>
          <p:cNvPr id="8" name="TextBox 7"/>
          <p:cNvSpPr txBox="1"/>
          <p:nvPr/>
        </p:nvSpPr>
        <p:spPr>
          <a:xfrm>
            <a:off x="589280" y="5801360"/>
            <a:ext cx="1133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Жизненный цикл ВИЧ (База знаний по биологии человека. Генная терапия СПИД: Внутриклеточная иммунизация)</a:t>
            </a:r>
          </a:p>
        </p:txBody>
      </p:sp>
      <p:pic>
        <p:nvPicPr>
          <p:cNvPr id="4" name="Рисунок 3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1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8114" y="952502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Жизненный цикл ВИЧ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9625" y="1974851"/>
            <a:ext cx="8001000" cy="2133600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sz="2400" dirty="0"/>
              <a:t>Основные этапы</a:t>
            </a:r>
          </a:p>
          <a:p>
            <a:pPr marL="609600" indent="-609600"/>
            <a:r>
              <a:rPr lang="ru-RU" altLang="ru-RU" sz="2000" dirty="0"/>
              <a:t>стадия слияния (проникновения).</a:t>
            </a:r>
          </a:p>
          <a:p>
            <a:pPr marL="609600" indent="-609600"/>
            <a:r>
              <a:rPr lang="ru-RU" altLang="ru-RU" sz="2000" dirty="0"/>
              <a:t>стадии обратной транскрипции.</a:t>
            </a:r>
          </a:p>
          <a:p>
            <a:pPr marL="609600" indent="-609600"/>
            <a:r>
              <a:rPr lang="ru-RU" altLang="ru-RU" sz="2000" dirty="0"/>
              <a:t>стадии интеграции.</a:t>
            </a:r>
          </a:p>
          <a:p>
            <a:pPr marL="609600" indent="-609600"/>
            <a:r>
              <a:rPr lang="ru-RU" altLang="ru-RU" sz="2000" dirty="0"/>
              <a:t>стадии созревания.</a:t>
            </a:r>
          </a:p>
          <a:p>
            <a:pPr marL="609600" indent="-609600"/>
            <a:endParaRPr lang="ru-RU" altLang="ru-RU" sz="2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9625" y="4730752"/>
            <a:ext cx="3581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u="sng" dirty="0">
                <a:solidFill>
                  <a:srgbClr val="FF0000"/>
                </a:solidFill>
              </a:rPr>
              <a:t>CD4 – </a:t>
            </a:r>
            <a:r>
              <a:rPr lang="ru-RU" altLang="ru-RU" sz="1800" u="sng" dirty="0">
                <a:solidFill>
                  <a:srgbClr val="FF0000"/>
                </a:solidFill>
              </a:rPr>
              <a:t>клетки: </a:t>
            </a:r>
            <a:r>
              <a:rPr lang="ru-RU" altLang="ru-RU" sz="1800" dirty="0"/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Т – лимфоциты,  Макрофаги,  Дендритные клетки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u="sng" dirty="0" err="1">
                <a:solidFill>
                  <a:srgbClr val="FF0000"/>
                </a:solidFill>
              </a:rPr>
              <a:t>Корецепторы</a:t>
            </a:r>
            <a:r>
              <a:rPr lang="ru-RU" altLang="ru-RU" sz="1800" u="sng" dirty="0">
                <a:solidFill>
                  <a:srgbClr val="FF0000"/>
                </a:solidFill>
              </a:rPr>
              <a:t>:</a:t>
            </a:r>
            <a:r>
              <a:rPr lang="ru-RU" altLang="ru-RU" sz="1800" dirty="0"/>
              <a:t> </a:t>
            </a:r>
            <a:r>
              <a:rPr lang="en-US" altLang="ru-RU" sz="1800" dirty="0"/>
              <a:t> CCR5, CXCR4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56719"/>
            <a:ext cx="57150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7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096000" y="2852738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Arial" panose="020B0604020202020204" pitchFamily="34" charset="0"/>
              </a:rPr>
              <a:t>Выборка устойчивых квазиобразцов</a:t>
            </a:r>
            <a:endParaRPr lang="en-US" altLang="ru-RU" sz="1600" b="1"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14287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Неэффективная АРВ терапия</a:t>
            </a:r>
            <a:endParaRPr lang="en-US" altLang="ru-RU" sz="4000" dirty="0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 flipV="1">
            <a:off x="3352800" y="1752600"/>
            <a:ext cx="2667000" cy="3538538"/>
          </a:xfrm>
          <a:custGeom>
            <a:avLst/>
            <a:gdLst>
              <a:gd name="T0" fmla="*/ 0 w 2976"/>
              <a:gd name="T1" fmla="*/ 2147483646 h 2504"/>
              <a:gd name="T2" fmla="*/ 2147483646 w 2976"/>
              <a:gd name="T3" fmla="*/ 2147483646 h 2504"/>
              <a:gd name="T4" fmla="*/ 2147483646 w 2976"/>
              <a:gd name="T5" fmla="*/ 2147483646 h 2504"/>
              <a:gd name="T6" fmla="*/ 2147483646 w 2976"/>
              <a:gd name="T7" fmla="*/ 2147483646 h 2504"/>
              <a:gd name="T8" fmla="*/ 2147483646 w 2976"/>
              <a:gd name="T9" fmla="*/ 2147483646 h 2504"/>
              <a:gd name="T10" fmla="*/ 2147483646 w 2976"/>
              <a:gd name="T11" fmla="*/ 0 h 2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6"/>
              <a:gd name="T19" fmla="*/ 0 h 2504"/>
              <a:gd name="T20" fmla="*/ 2976 w 2976"/>
              <a:gd name="T21" fmla="*/ 2504 h 2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6" h="2504">
                <a:moveTo>
                  <a:pt x="0" y="2448"/>
                </a:moveTo>
                <a:cubicBezTo>
                  <a:pt x="300" y="2476"/>
                  <a:pt x="600" y="2504"/>
                  <a:pt x="816" y="2400"/>
                </a:cubicBezTo>
                <a:cubicBezTo>
                  <a:pt x="1032" y="2296"/>
                  <a:pt x="1120" y="2112"/>
                  <a:pt x="1296" y="1824"/>
                </a:cubicBezTo>
                <a:cubicBezTo>
                  <a:pt x="1472" y="1536"/>
                  <a:pt x="1711" y="952"/>
                  <a:pt x="1872" y="672"/>
                </a:cubicBezTo>
                <a:cubicBezTo>
                  <a:pt x="2032" y="391"/>
                  <a:pt x="2072" y="256"/>
                  <a:pt x="2256" y="144"/>
                </a:cubicBezTo>
                <a:cubicBezTo>
                  <a:pt x="2440" y="32"/>
                  <a:pt x="2708" y="16"/>
                  <a:pt x="297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6019800" y="3384550"/>
            <a:ext cx="3416300" cy="1949450"/>
          </a:xfrm>
          <a:custGeom>
            <a:avLst/>
            <a:gdLst>
              <a:gd name="T0" fmla="*/ 0 w 2152"/>
              <a:gd name="T1" fmla="*/ 2147483646 h 1228"/>
              <a:gd name="T2" fmla="*/ 2147483646 w 2152"/>
              <a:gd name="T3" fmla="*/ 2147483646 h 1228"/>
              <a:gd name="T4" fmla="*/ 2147483646 w 2152"/>
              <a:gd name="T5" fmla="*/ 2147483646 h 1228"/>
              <a:gd name="T6" fmla="*/ 2147483646 w 2152"/>
              <a:gd name="T7" fmla="*/ 2147483646 h 1228"/>
              <a:gd name="T8" fmla="*/ 2147483646 w 2152"/>
              <a:gd name="T9" fmla="*/ 2147483646 h 1228"/>
              <a:gd name="T10" fmla="*/ 2147483646 w 2152"/>
              <a:gd name="T11" fmla="*/ 2147483646 h 12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52"/>
              <a:gd name="T19" fmla="*/ 0 h 1228"/>
              <a:gd name="T20" fmla="*/ 2152 w 2152"/>
              <a:gd name="T21" fmla="*/ 1228 h 12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52" h="1228">
                <a:moveTo>
                  <a:pt x="0" y="1200"/>
                </a:moveTo>
                <a:cubicBezTo>
                  <a:pt x="261" y="1214"/>
                  <a:pt x="523" y="1228"/>
                  <a:pt x="711" y="1176"/>
                </a:cubicBezTo>
                <a:cubicBezTo>
                  <a:pt x="899" y="1124"/>
                  <a:pt x="975" y="1033"/>
                  <a:pt x="1129" y="889"/>
                </a:cubicBezTo>
                <a:cubicBezTo>
                  <a:pt x="1282" y="746"/>
                  <a:pt x="1490" y="454"/>
                  <a:pt x="1630" y="315"/>
                </a:cubicBezTo>
                <a:cubicBezTo>
                  <a:pt x="1770" y="175"/>
                  <a:pt x="1878" y="104"/>
                  <a:pt x="1965" y="52"/>
                </a:cubicBezTo>
                <a:cubicBezTo>
                  <a:pt x="2052" y="0"/>
                  <a:pt x="2113" y="14"/>
                  <a:pt x="2152" y="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8915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89154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8915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89154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89154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89154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8915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89154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83058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83058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8001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80010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8001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9" name="AutoShape 21"/>
          <p:cNvSpPr>
            <a:spLocks noChangeArrowheads="1"/>
          </p:cNvSpPr>
          <p:nvPr/>
        </p:nvSpPr>
        <p:spPr bwMode="auto">
          <a:xfrm rot="5400000">
            <a:off x="61722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 rot="5400000">
            <a:off x="5867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 rot="5400000">
            <a:off x="5562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 rot="5400000">
            <a:off x="5257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 rot="5400000">
            <a:off x="5562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>
            <a:off x="76962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86106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>
            <a:off x="86106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>
            <a:off x="86106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8" name="AutoShape 30"/>
          <p:cNvSpPr>
            <a:spLocks noChangeArrowheads="1"/>
          </p:cNvSpPr>
          <p:nvPr/>
        </p:nvSpPr>
        <p:spPr bwMode="auto">
          <a:xfrm>
            <a:off x="86106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8610600" y="4724400"/>
            <a:ext cx="2286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0" name="AutoShape 32"/>
          <p:cNvSpPr>
            <a:spLocks noChangeArrowheads="1"/>
          </p:cNvSpPr>
          <p:nvPr/>
        </p:nvSpPr>
        <p:spPr bwMode="auto">
          <a:xfrm rot="5400000">
            <a:off x="7391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1" name="AutoShape 33"/>
          <p:cNvSpPr>
            <a:spLocks noChangeArrowheads="1"/>
          </p:cNvSpPr>
          <p:nvPr/>
        </p:nvSpPr>
        <p:spPr bwMode="auto">
          <a:xfrm rot="5400000">
            <a:off x="7086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 rot="5400000">
            <a:off x="6781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3" name="AutoShape 35"/>
          <p:cNvSpPr>
            <a:spLocks noChangeArrowheads="1"/>
          </p:cNvSpPr>
          <p:nvPr/>
        </p:nvSpPr>
        <p:spPr bwMode="auto">
          <a:xfrm rot="5400000">
            <a:off x="6477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4" name="AutoShape 36"/>
          <p:cNvSpPr>
            <a:spLocks noChangeArrowheads="1"/>
          </p:cNvSpPr>
          <p:nvPr/>
        </p:nvSpPr>
        <p:spPr bwMode="auto">
          <a:xfrm rot="5400000">
            <a:off x="6781800" y="5334000"/>
            <a:ext cx="2286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5" name="AutoShape 37"/>
          <p:cNvSpPr>
            <a:spLocks noChangeArrowheads="1"/>
          </p:cNvSpPr>
          <p:nvPr/>
        </p:nvSpPr>
        <p:spPr bwMode="auto">
          <a:xfrm rot="5400000">
            <a:off x="8610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6" name="AutoShape 38"/>
          <p:cNvSpPr>
            <a:spLocks noChangeArrowheads="1"/>
          </p:cNvSpPr>
          <p:nvPr/>
        </p:nvSpPr>
        <p:spPr bwMode="auto">
          <a:xfrm rot="5400000">
            <a:off x="8305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7" name="AutoShape 39"/>
          <p:cNvSpPr>
            <a:spLocks noChangeArrowheads="1"/>
          </p:cNvSpPr>
          <p:nvPr/>
        </p:nvSpPr>
        <p:spPr bwMode="auto">
          <a:xfrm rot="5400000">
            <a:off x="8001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 rot="5400000">
            <a:off x="76962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9" name="AutoShape 41"/>
          <p:cNvSpPr>
            <a:spLocks noChangeArrowheads="1"/>
          </p:cNvSpPr>
          <p:nvPr/>
        </p:nvSpPr>
        <p:spPr bwMode="auto">
          <a:xfrm rot="5400000">
            <a:off x="8001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>
            <a:off x="92202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1" name="AutoShape 43"/>
          <p:cNvSpPr>
            <a:spLocks noChangeArrowheads="1"/>
          </p:cNvSpPr>
          <p:nvPr/>
        </p:nvSpPr>
        <p:spPr bwMode="auto">
          <a:xfrm>
            <a:off x="92202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>
            <a:off x="92202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>
            <a:off x="92202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4" name="AutoShape 46"/>
          <p:cNvSpPr>
            <a:spLocks noChangeArrowheads="1"/>
          </p:cNvSpPr>
          <p:nvPr/>
        </p:nvSpPr>
        <p:spPr bwMode="auto">
          <a:xfrm>
            <a:off x="9220200" y="50292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5" name="AutoShape 47"/>
          <p:cNvSpPr>
            <a:spLocks noChangeArrowheads="1"/>
          </p:cNvSpPr>
          <p:nvPr/>
        </p:nvSpPr>
        <p:spPr bwMode="auto">
          <a:xfrm>
            <a:off x="92202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6" name="AutoShape 48"/>
          <p:cNvSpPr>
            <a:spLocks noChangeArrowheads="1"/>
          </p:cNvSpPr>
          <p:nvPr/>
        </p:nvSpPr>
        <p:spPr bwMode="auto">
          <a:xfrm>
            <a:off x="92202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7" name="AutoShape 49"/>
          <p:cNvSpPr>
            <a:spLocks noChangeArrowheads="1"/>
          </p:cNvSpPr>
          <p:nvPr/>
        </p:nvSpPr>
        <p:spPr bwMode="auto">
          <a:xfrm>
            <a:off x="9220200" y="41148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8" name="AutoShape 50"/>
          <p:cNvSpPr>
            <a:spLocks noChangeArrowheads="1"/>
          </p:cNvSpPr>
          <p:nvPr/>
        </p:nvSpPr>
        <p:spPr bwMode="auto">
          <a:xfrm>
            <a:off x="92202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5087939" y="3284539"/>
            <a:ext cx="34559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Неполная вирусная супрессия</a:t>
            </a:r>
            <a:r>
              <a:rPr lang="en-GB" altLang="ru-RU" sz="1400" b="1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400" b="1"/>
          </a:p>
          <a:p>
            <a:pPr eaLnBrk="1" hangingPunct="1">
              <a:spcBef>
                <a:spcPct val="0"/>
              </a:spcBef>
            </a:pPr>
            <a:r>
              <a:rPr lang="ru-RU" altLang="ru-RU" sz="1400" b="1"/>
              <a:t>Несоответственная дозировка препаратов </a:t>
            </a:r>
            <a:endParaRPr lang="en-GB" altLang="ru-RU" sz="1400" b="1"/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GB" altLang="ru-RU" sz="1400" b="1"/>
              <a:t> </a:t>
            </a:r>
            <a:r>
              <a:rPr lang="ru-RU" altLang="ru-RU" sz="1400" b="1"/>
              <a:t>Перерывы в АРВ терапии</a:t>
            </a:r>
            <a:endParaRPr lang="en-GB" altLang="ru-RU" sz="1400" b="1"/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GB" altLang="ru-RU" sz="1400" b="1"/>
              <a:t> </a:t>
            </a:r>
            <a:r>
              <a:rPr lang="ru-RU" altLang="ru-RU" sz="1400" b="1"/>
              <a:t>Предсуществующая устойчивость</a:t>
            </a:r>
            <a:endParaRPr lang="en-US" altLang="ru-RU" sz="1400" b="1"/>
          </a:p>
        </p:txBody>
      </p:sp>
      <p:sp>
        <p:nvSpPr>
          <p:cNvPr id="53300" name="Text Box 52"/>
          <p:cNvSpPr txBox="1">
            <a:spLocks noChangeArrowheads="1"/>
          </p:cNvSpPr>
          <p:nvPr/>
        </p:nvSpPr>
        <p:spPr bwMode="auto">
          <a:xfrm rot="16200000">
            <a:off x="2185988" y="27305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Arial" panose="020B0604020202020204" pitchFamily="34" charset="0"/>
              </a:rPr>
              <a:t>Вирусная нагрузка</a:t>
            </a:r>
            <a:endParaRPr lang="en-US" altLang="ru-RU" sz="1800" b="1">
              <a:cs typeface="Arial" panose="020B0604020202020204" pitchFamily="34" charset="0"/>
            </a:endParaRPr>
          </a:p>
        </p:txBody>
      </p:sp>
      <p:sp>
        <p:nvSpPr>
          <p:cNvPr id="53301" name="Text Box 53"/>
          <p:cNvSpPr txBox="1">
            <a:spLocks noChangeArrowheads="1"/>
          </p:cNvSpPr>
          <p:nvPr/>
        </p:nvSpPr>
        <p:spPr bwMode="auto">
          <a:xfrm>
            <a:off x="5929313" y="5751513"/>
            <a:ext cx="836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Arial" panose="020B0604020202020204" pitchFamily="34" charset="0"/>
              </a:rPr>
              <a:t>Время</a:t>
            </a:r>
            <a:endParaRPr lang="en-US" altLang="ru-RU" sz="1600" b="1">
              <a:cs typeface="Arial" panose="020B0604020202020204" pitchFamily="34" charset="0"/>
            </a:endParaRPr>
          </a:p>
        </p:txBody>
      </p:sp>
      <p:sp>
        <p:nvSpPr>
          <p:cNvPr id="53302" name="Rectangle 54"/>
          <p:cNvSpPr>
            <a:spLocks noChangeArrowheads="1"/>
          </p:cNvSpPr>
          <p:nvPr/>
        </p:nvSpPr>
        <p:spPr bwMode="auto">
          <a:xfrm>
            <a:off x="7607301" y="1828801"/>
            <a:ext cx="30327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Лекарственно-чувствительные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квазивиды</a:t>
            </a:r>
            <a:endParaRPr lang="en-GB" altLang="ru-RU" sz="1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Лекарственно-устойчивые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квазивиды</a:t>
            </a:r>
            <a:endParaRPr lang="en-GB" altLang="ru-RU" sz="14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1400" b="1">
              <a:cs typeface="Arial" panose="020B0604020202020204" pitchFamily="34" charset="0"/>
            </a:endParaRPr>
          </a:p>
        </p:txBody>
      </p:sp>
      <p:sp>
        <p:nvSpPr>
          <p:cNvPr id="53303" name="Freeform 55"/>
          <p:cNvSpPr>
            <a:spLocks/>
          </p:cNvSpPr>
          <p:nvPr/>
        </p:nvSpPr>
        <p:spPr bwMode="auto">
          <a:xfrm>
            <a:off x="3352800" y="1409700"/>
            <a:ext cx="5956300" cy="4254500"/>
          </a:xfrm>
          <a:custGeom>
            <a:avLst/>
            <a:gdLst>
              <a:gd name="T0" fmla="*/ 0 w 3752"/>
              <a:gd name="T1" fmla="*/ 0 h 2680"/>
              <a:gd name="T2" fmla="*/ 0 w 3752"/>
              <a:gd name="T3" fmla="*/ 2147483646 h 2680"/>
              <a:gd name="T4" fmla="*/ 2147483646 w 3752"/>
              <a:gd name="T5" fmla="*/ 2147483646 h 2680"/>
              <a:gd name="T6" fmla="*/ 0 60000 65536"/>
              <a:gd name="T7" fmla="*/ 0 60000 65536"/>
              <a:gd name="T8" fmla="*/ 0 60000 65536"/>
              <a:gd name="T9" fmla="*/ 0 w 3752"/>
              <a:gd name="T10" fmla="*/ 0 h 2680"/>
              <a:gd name="T11" fmla="*/ 3752 w 3752"/>
              <a:gd name="T12" fmla="*/ 2680 h 2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2" h="2680">
                <a:moveTo>
                  <a:pt x="0" y="0"/>
                </a:moveTo>
                <a:lnTo>
                  <a:pt x="0" y="2680"/>
                </a:lnTo>
                <a:lnTo>
                  <a:pt x="3752" y="26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04" name="Rectangle 56"/>
          <p:cNvSpPr>
            <a:spLocks noChangeArrowheads="1"/>
          </p:cNvSpPr>
          <p:nvPr/>
        </p:nvSpPr>
        <p:spPr bwMode="auto">
          <a:xfrm>
            <a:off x="4267201" y="1673226"/>
            <a:ext cx="202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Arial" panose="020B0604020202020204" pitchFamily="34" charset="0"/>
              </a:rPr>
              <a:t>Начало лечения</a:t>
            </a:r>
            <a:endParaRPr lang="en-US" altLang="ru-RU" sz="1800" b="1">
              <a:cs typeface="Arial" panose="020B0604020202020204" pitchFamily="34" charset="0"/>
            </a:endParaRPr>
          </a:p>
        </p:txBody>
      </p:sp>
      <p:sp>
        <p:nvSpPr>
          <p:cNvPr id="53305" name="AutoShape 57"/>
          <p:cNvSpPr>
            <a:spLocks noChangeArrowheads="1"/>
          </p:cNvSpPr>
          <p:nvPr/>
        </p:nvSpPr>
        <p:spPr bwMode="auto">
          <a:xfrm>
            <a:off x="7354888" y="2316163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6" name="AutoShape 58"/>
          <p:cNvSpPr>
            <a:spLocks noChangeArrowheads="1"/>
          </p:cNvSpPr>
          <p:nvPr/>
        </p:nvSpPr>
        <p:spPr bwMode="auto">
          <a:xfrm>
            <a:off x="7040563" y="2316163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7" name="AutoShape 59"/>
          <p:cNvSpPr>
            <a:spLocks noChangeArrowheads="1"/>
          </p:cNvSpPr>
          <p:nvPr/>
        </p:nvSpPr>
        <p:spPr bwMode="auto">
          <a:xfrm>
            <a:off x="46482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8" name="AutoShape 60"/>
          <p:cNvSpPr>
            <a:spLocks noChangeArrowheads="1"/>
          </p:cNvSpPr>
          <p:nvPr/>
        </p:nvSpPr>
        <p:spPr bwMode="auto">
          <a:xfrm>
            <a:off x="40386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9" name="AutoShape 61"/>
          <p:cNvSpPr>
            <a:spLocks noChangeArrowheads="1"/>
          </p:cNvSpPr>
          <p:nvPr/>
        </p:nvSpPr>
        <p:spPr bwMode="auto">
          <a:xfrm>
            <a:off x="3429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0" name="AutoShape 62"/>
          <p:cNvSpPr>
            <a:spLocks noChangeArrowheads="1"/>
          </p:cNvSpPr>
          <p:nvPr/>
        </p:nvSpPr>
        <p:spPr bwMode="auto">
          <a:xfrm>
            <a:off x="34290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1" name="AutoShape 63"/>
          <p:cNvSpPr>
            <a:spLocks noChangeArrowheads="1"/>
          </p:cNvSpPr>
          <p:nvPr/>
        </p:nvSpPr>
        <p:spPr bwMode="auto">
          <a:xfrm>
            <a:off x="37338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2" name="AutoShape 64"/>
          <p:cNvSpPr>
            <a:spLocks noChangeArrowheads="1"/>
          </p:cNvSpPr>
          <p:nvPr/>
        </p:nvSpPr>
        <p:spPr bwMode="auto">
          <a:xfrm>
            <a:off x="37338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3" name="AutoShape 65"/>
          <p:cNvSpPr>
            <a:spLocks noChangeArrowheads="1"/>
          </p:cNvSpPr>
          <p:nvPr/>
        </p:nvSpPr>
        <p:spPr bwMode="auto">
          <a:xfrm>
            <a:off x="40386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4" name="AutoShape 66"/>
          <p:cNvSpPr>
            <a:spLocks noChangeArrowheads="1"/>
          </p:cNvSpPr>
          <p:nvPr/>
        </p:nvSpPr>
        <p:spPr bwMode="auto">
          <a:xfrm>
            <a:off x="40386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5" name="AutoShape 67"/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6" name="AutoShape 68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7" name="AutoShape 69"/>
          <p:cNvSpPr>
            <a:spLocks noChangeArrowheads="1"/>
          </p:cNvSpPr>
          <p:nvPr/>
        </p:nvSpPr>
        <p:spPr bwMode="auto">
          <a:xfrm>
            <a:off x="43434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8" name="AutoShape 7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9" name="AutoShape 71"/>
          <p:cNvSpPr>
            <a:spLocks noChangeArrowheads="1"/>
          </p:cNvSpPr>
          <p:nvPr/>
        </p:nvSpPr>
        <p:spPr bwMode="auto">
          <a:xfrm>
            <a:off x="46482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0" name="AutoShape 72"/>
          <p:cNvSpPr>
            <a:spLocks noChangeArrowheads="1"/>
          </p:cNvSpPr>
          <p:nvPr/>
        </p:nvSpPr>
        <p:spPr bwMode="auto">
          <a:xfrm>
            <a:off x="46482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1" name="AutoShape 73"/>
          <p:cNvSpPr>
            <a:spLocks noChangeArrowheads="1"/>
          </p:cNvSpPr>
          <p:nvPr/>
        </p:nvSpPr>
        <p:spPr bwMode="auto">
          <a:xfrm>
            <a:off x="46482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2" name="AutoShape 74"/>
          <p:cNvSpPr>
            <a:spLocks noChangeArrowheads="1"/>
          </p:cNvSpPr>
          <p:nvPr/>
        </p:nvSpPr>
        <p:spPr bwMode="auto">
          <a:xfrm>
            <a:off x="4953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3" name="AutoShape 75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4" name="AutoShape 76"/>
          <p:cNvSpPr>
            <a:spLocks noChangeArrowheads="1"/>
          </p:cNvSpPr>
          <p:nvPr/>
        </p:nvSpPr>
        <p:spPr bwMode="auto">
          <a:xfrm>
            <a:off x="4038600" y="53340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5" name="AutoShape 77"/>
          <p:cNvSpPr>
            <a:spLocks noChangeArrowheads="1"/>
          </p:cNvSpPr>
          <p:nvPr/>
        </p:nvSpPr>
        <p:spPr bwMode="auto">
          <a:xfrm>
            <a:off x="4953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6" name="AutoShape 78"/>
          <p:cNvSpPr>
            <a:spLocks noChangeArrowheads="1"/>
          </p:cNvSpPr>
          <p:nvPr/>
        </p:nvSpPr>
        <p:spPr bwMode="auto">
          <a:xfrm>
            <a:off x="46482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7" name="AutoShape 79"/>
          <p:cNvSpPr>
            <a:spLocks noChangeArrowheads="1"/>
          </p:cNvSpPr>
          <p:nvPr/>
        </p:nvSpPr>
        <p:spPr bwMode="auto">
          <a:xfrm>
            <a:off x="4648200" y="4419600"/>
            <a:ext cx="228600" cy="228600"/>
          </a:xfrm>
          <a:prstGeom prst="star8">
            <a:avLst>
              <a:gd name="adj" fmla="val 3825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8" name="AutoShape 80"/>
          <p:cNvSpPr>
            <a:spLocks noChangeArrowheads="1"/>
          </p:cNvSpPr>
          <p:nvPr/>
        </p:nvSpPr>
        <p:spPr bwMode="auto">
          <a:xfrm>
            <a:off x="46482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9" name="AutoShape 81"/>
          <p:cNvSpPr>
            <a:spLocks noChangeArrowheads="1"/>
          </p:cNvSpPr>
          <p:nvPr/>
        </p:nvSpPr>
        <p:spPr bwMode="auto">
          <a:xfrm>
            <a:off x="3429000" y="1981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0" name="AutoShape 82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1" name="AutoShape 83"/>
          <p:cNvSpPr>
            <a:spLocks noChangeArrowheads="1"/>
          </p:cNvSpPr>
          <p:nvPr/>
        </p:nvSpPr>
        <p:spPr bwMode="auto">
          <a:xfrm>
            <a:off x="34290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2" name="AutoShape 84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3" name="AutoShape 85"/>
          <p:cNvSpPr>
            <a:spLocks noChangeArrowheads="1"/>
          </p:cNvSpPr>
          <p:nvPr/>
        </p:nvSpPr>
        <p:spPr bwMode="auto">
          <a:xfrm>
            <a:off x="3429000" y="25908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4" name="AutoShape 86"/>
          <p:cNvSpPr>
            <a:spLocks noChangeArrowheads="1"/>
          </p:cNvSpPr>
          <p:nvPr/>
        </p:nvSpPr>
        <p:spPr bwMode="auto">
          <a:xfrm>
            <a:off x="3733800" y="2286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5" name="AutoShape 87"/>
          <p:cNvSpPr>
            <a:spLocks noChangeArrowheads="1"/>
          </p:cNvSpPr>
          <p:nvPr/>
        </p:nvSpPr>
        <p:spPr bwMode="auto">
          <a:xfrm>
            <a:off x="37338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6" name="AutoShape 88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7" name="AutoShape 89"/>
          <p:cNvSpPr>
            <a:spLocks noChangeArrowheads="1"/>
          </p:cNvSpPr>
          <p:nvPr/>
        </p:nvSpPr>
        <p:spPr bwMode="auto">
          <a:xfrm>
            <a:off x="37338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8" name="AutoShape 90"/>
          <p:cNvSpPr>
            <a:spLocks noChangeArrowheads="1"/>
          </p:cNvSpPr>
          <p:nvPr/>
        </p:nvSpPr>
        <p:spPr bwMode="auto">
          <a:xfrm>
            <a:off x="3429000" y="3200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9" name="AutoShape 91"/>
          <p:cNvSpPr>
            <a:spLocks noChangeArrowheads="1"/>
          </p:cNvSpPr>
          <p:nvPr/>
        </p:nvSpPr>
        <p:spPr bwMode="auto">
          <a:xfrm>
            <a:off x="3429000" y="35052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0" name="AutoShape 92"/>
          <p:cNvSpPr>
            <a:spLocks noChangeArrowheads="1"/>
          </p:cNvSpPr>
          <p:nvPr/>
        </p:nvSpPr>
        <p:spPr bwMode="auto">
          <a:xfrm>
            <a:off x="34290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1" name="AutoShape 93"/>
          <p:cNvSpPr>
            <a:spLocks noChangeArrowheads="1"/>
          </p:cNvSpPr>
          <p:nvPr/>
        </p:nvSpPr>
        <p:spPr bwMode="auto">
          <a:xfrm>
            <a:off x="3429000" y="4114800"/>
            <a:ext cx="228600" cy="228600"/>
          </a:xfrm>
          <a:prstGeom prst="star8">
            <a:avLst>
              <a:gd name="adj" fmla="val 3825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2" name="AutoShape 94"/>
          <p:cNvSpPr>
            <a:spLocks noChangeArrowheads="1"/>
          </p:cNvSpPr>
          <p:nvPr/>
        </p:nvSpPr>
        <p:spPr bwMode="auto">
          <a:xfrm>
            <a:off x="34290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3" name="AutoShape 95"/>
          <p:cNvSpPr>
            <a:spLocks noChangeArrowheads="1"/>
          </p:cNvSpPr>
          <p:nvPr/>
        </p:nvSpPr>
        <p:spPr bwMode="auto">
          <a:xfrm>
            <a:off x="3733800" y="3200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4" name="AutoShape 96"/>
          <p:cNvSpPr>
            <a:spLocks noChangeArrowheads="1"/>
          </p:cNvSpPr>
          <p:nvPr/>
        </p:nvSpPr>
        <p:spPr bwMode="auto">
          <a:xfrm>
            <a:off x="37338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5" name="AutoShape 97"/>
          <p:cNvSpPr>
            <a:spLocks noChangeArrowheads="1"/>
          </p:cNvSpPr>
          <p:nvPr/>
        </p:nvSpPr>
        <p:spPr bwMode="auto">
          <a:xfrm>
            <a:off x="37338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6" name="AutoShape 98"/>
          <p:cNvSpPr>
            <a:spLocks noChangeArrowheads="1"/>
          </p:cNvSpPr>
          <p:nvPr/>
        </p:nvSpPr>
        <p:spPr bwMode="auto">
          <a:xfrm>
            <a:off x="37338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7" name="AutoShape 99"/>
          <p:cNvSpPr>
            <a:spLocks noChangeArrowheads="1"/>
          </p:cNvSpPr>
          <p:nvPr/>
        </p:nvSpPr>
        <p:spPr bwMode="auto">
          <a:xfrm>
            <a:off x="37338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8" name="AutoShape 100"/>
          <p:cNvSpPr>
            <a:spLocks noChangeArrowheads="1"/>
          </p:cNvSpPr>
          <p:nvPr/>
        </p:nvSpPr>
        <p:spPr bwMode="auto">
          <a:xfrm>
            <a:off x="4038600" y="2286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9" name="AutoShape 101"/>
          <p:cNvSpPr>
            <a:spLocks noChangeArrowheads="1"/>
          </p:cNvSpPr>
          <p:nvPr/>
        </p:nvSpPr>
        <p:spPr bwMode="auto">
          <a:xfrm>
            <a:off x="40386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0" name="AutoShape 102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1" name="AutoShape 103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star8">
            <a:avLst>
              <a:gd name="adj" fmla="val 3825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2" name="AutoShape 104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3" name="AutoShape 105"/>
          <p:cNvSpPr>
            <a:spLocks noChangeArrowheads="1"/>
          </p:cNvSpPr>
          <p:nvPr/>
        </p:nvSpPr>
        <p:spPr bwMode="auto">
          <a:xfrm>
            <a:off x="40386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4" name="AutoShape 106"/>
          <p:cNvSpPr>
            <a:spLocks noChangeArrowheads="1"/>
          </p:cNvSpPr>
          <p:nvPr/>
        </p:nvSpPr>
        <p:spPr bwMode="auto">
          <a:xfrm>
            <a:off x="40386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5" name="AutoShape 107"/>
          <p:cNvSpPr>
            <a:spLocks noChangeArrowheads="1"/>
          </p:cNvSpPr>
          <p:nvPr/>
        </p:nvSpPr>
        <p:spPr bwMode="auto">
          <a:xfrm>
            <a:off x="40386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6" name="AutoShape 108"/>
          <p:cNvSpPr>
            <a:spLocks noChangeArrowheads="1"/>
          </p:cNvSpPr>
          <p:nvPr/>
        </p:nvSpPr>
        <p:spPr bwMode="auto">
          <a:xfrm>
            <a:off x="4038600" y="41148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7" name="AutoShape 109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8" name="AutoShape 110"/>
          <p:cNvSpPr>
            <a:spLocks noChangeArrowheads="1"/>
          </p:cNvSpPr>
          <p:nvPr/>
        </p:nvSpPr>
        <p:spPr bwMode="auto">
          <a:xfrm>
            <a:off x="3429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9" name="AutoShape 111"/>
          <p:cNvSpPr>
            <a:spLocks noChangeArrowheads="1"/>
          </p:cNvSpPr>
          <p:nvPr/>
        </p:nvSpPr>
        <p:spPr bwMode="auto">
          <a:xfrm>
            <a:off x="37338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0" name="AutoShape 112"/>
          <p:cNvSpPr>
            <a:spLocks noChangeArrowheads="1"/>
          </p:cNvSpPr>
          <p:nvPr/>
        </p:nvSpPr>
        <p:spPr bwMode="auto">
          <a:xfrm>
            <a:off x="3733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1" name="AutoShape 113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2" name="AutoShape 114"/>
          <p:cNvSpPr>
            <a:spLocks noChangeArrowheads="1"/>
          </p:cNvSpPr>
          <p:nvPr/>
        </p:nvSpPr>
        <p:spPr bwMode="auto">
          <a:xfrm>
            <a:off x="4343400" y="3200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3" name="AutoShape 115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4" name="AutoShape 116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5" name="AutoShape 117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6" name="AutoShape 118"/>
          <p:cNvSpPr>
            <a:spLocks noChangeArrowheads="1"/>
          </p:cNvSpPr>
          <p:nvPr/>
        </p:nvSpPr>
        <p:spPr bwMode="auto">
          <a:xfrm>
            <a:off x="43434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7" name="AutoShape 119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8" name="AutoShape 120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9" name="AutoShape 121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0" name="AutoShape 122"/>
          <p:cNvSpPr>
            <a:spLocks noChangeArrowheads="1"/>
          </p:cNvSpPr>
          <p:nvPr/>
        </p:nvSpPr>
        <p:spPr bwMode="auto">
          <a:xfrm>
            <a:off x="4648200" y="53340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1" name="AutoShape 123"/>
          <p:cNvSpPr>
            <a:spLocks noChangeArrowheads="1"/>
          </p:cNvSpPr>
          <p:nvPr/>
        </p:nvSpPr>
        <p:spPr bwMode="auto">
          <a:xfrm>
            <a:off x="4343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2" name="AutoShape 124"/>
          <p:cNvSpPr>
            <a:spLocks noChangeArrowheads="1"/>
          </p:cNvSpPr>
          <p:nvPr/>
        </p:nvSpPr>
        <p:spPr bwMode="auto">
          <a:xfrm>
            <a:off x="46482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3733800" y="19812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grpSp>
        <p:nvGrpSpPr>
          <p:cNvPr id="53374" name="Group 126"/>
          <p:cNvGrpSpPr>
            <a:grpSpLocks/>
          </p:cNvGrpSpPr>
          <p:nvPr/>
        </p:nvGrpSpPr>
        <p:grpSpPr bwMode="auto">
          <a:xfrm>
            <a:off x="6743700" y="1844675"/>
            <a:ext cx="844550" cy="230188"/>
            <a:chOff x="3109" y="1002"/>
            <a:chExt cx="532" cy="145"/>
          </a:xfrm>
        </p:grpSpPr>
        <p:sp>
          <p:nvSpPr>
            <p:cNvPr id="53380" name="AutoShape 127"/>
            <p:cNvSpPr>
              <a:spLocks noChangeArrowheads="1"/>
            </p:cNvSpPr>
            <p:nvPr/>
          </p:nvSpPr>
          <p:spPr bwMode="auto">
            <a:xfrm>
              <a:off x="3497" y="1002"/>
              <a:ext cx="144" cy="144"/>
            </a:xfrm>
            <a:prstGeom prst="star8">
              <a:avLst>
                <a:gd name="adj" fmla="val 38250"/>
              </a:avLst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53381" name="AutoShape 128"/>
            <p:cNvSpPr>
              <a:spLocks noChangeArrowheads="1"/>
            </p:cNvSpPr>
            <p:nvPr/>
          </p:nvSpPr>
          <p:spPr bwMode="auto">
            <a:xfrm>
              <a:off x="3307" y="1003"/>
              <a:ext cx="144" cy="144"/>
            </a:xfrm>
            <a:prstGeom prst="star8">
              <a:avLst>
                <a:gd name="adj" fmla="val 3825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53382" name="AutoShape 129"/>
            <p:cNvSpPr>
              <a:spLocks noChangeArrowheads="1"/>
            </p:cNvSpPr>
            <p:nvPr/>
          </p:nvSpPr>
          <p:spPr bwMode="auto">
            <a:xfrm>
              <a:off x="3109" y="1003"/>
              <a:ext cx="144" cy="144"/>
            </a:xfrm>
            <a:prstGeom prst="star8">
              <a:avLst>
                <a:gd name="adj" fmla="val 38250"/>
              </a:avLst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sp>
        <p:nvSpPr>
          <p:cNvPr id="53375" name="AutoShape 130"/>
          <p:cNvSpPr>
            <a:spLocks noChangeArrowheads="1"/>
          </p:cNvSpPr>
          <p:nvPr/>
        </p:nvSpPr>
        <p:spPr bwMode="auto">
          <a:xfrm>
            <a:off x="6743700" y="2316163"/>
            <a:ext cx="2286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6" name="Text Box 131"/>
          <p:cNvSpPr txBox="1">
            <a:spLocks noChangeArrowheads="1"/>
          </p:cNvSpPr>
          <p:nvPr/>
        </p:nvSpPr>
        <p:spPr bwMode="auto">
          <a:xfrm>
            <a:off x="1524000" y="857250"/>
            <a:ext cx="9467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При применении АРВ терапии вирусная нагрузка меньше, чем у человека, не получающего лечение, даже при наличии резистентности</a:t>
            </a:r>
            <a:r>
              <a:rPr lang="en-US" altLang="ru-RU" sz="1600" i="1"/>
              <a:t>  -- </a:t>
            </a:r>
            <a:r>
              <a:rPr lang="ru-RU" altLang="ru-RU" sz="1600" i="1"/>
              <a:t>АРВ терапия поддерживает остаточную активность</a:t>
            </a:r>
            <a:endParaRPr lang="en-US" altLang="ru-RU" sz="1800" i="1">
              <a:cs typeface="Arial" panose="020B0604020202020204" pitchFamily="34" charset="0"/>
            </a:endParaRPr>
          </a:p>
        </p:txBody>
      </p:sp>
      <p:sp>
        <p:nvSpPr>
          <p:cNvPr id="53377" name="Line 132"/>
          <p:cNvSpPr>
            <a:spLocks noChangeShapeType="1"/>
          </p:cNvSpPr>
          <p:nvPr/>
        </p:nvSpPr>
        <p:spPr bwMode="auto">
          <a:xfrm>
            <a:off x="3359151" y="4149725"/>
            <a:ext cx="69119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78" name="Text Box 133"/>
          <p:cNvSpPr txBox="1">
            <a:spLocks noChangeArrowheads="1"/>
          </p:cNvSpPr>
          <p:nvPr/>
        </p:nvSpPr>
        <p:spPr bwMode="auto">
          <a:xfrm>
            <a:off x="1524000" y="3860801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3300"/>
                </a:solidFill>
              </a:rPr>
              <a:t>1000</a:t>
            </a:r>
            <a:r>
              <a:rPr lang="ru-RU" altLang="ru-RU" sz="1800" b="1">
                <a:solidFill>
                  <a:srgbClr val="FF3300"/>
                </a:solidFill>
              </a:rPr>
              <a:t> копий</a:t>
            </a:r>
            <a:r>
              <a:rPr lang="en-US" altLang="ru-RU" sz="1800" b="1">
                <a:solidFill>
                  <a:srgbClr val="FF3300"/>
                </a:solidFill>
              </a:rPr>
              <a:t>/</a:t>
            </a:r>
            <a:r>
              <a:rPr lang="ru-RU" altLang="ru-RU" sz="1800" b="1">
                <a:solidFill>
                  <a:srgbClr val="FF3300"/>
                </a:solidFill>
              </a:rPr>
              <a:t>мл</a:t>
            </a:r>
          </a:p>
        </p:txBody>
      </p:sp>
      <p:sp>
        <p:nvSpPr>
          <p:cNvPr id="53379" name="Номер слайда 13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D8723-B697-4493-9576-5513652962F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pic>
        <p:nvPicPr>
          <p:cNvPr id="135" name="Рисунок 13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7861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18245"/>
              </p:ext>
            </p:extLst>
          </p:nvPr>
        </p:nvGraphicFramePr>
        <p:xfrm>
          <a:off x="0" y="1047753"/>
          <a:ext cx="12192000" cy="48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92651" y="5372100"/>
            <a:ext cx="760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Алгоритм диагностики лекарственной устойчивости ВИЧ</a:t>
            </a:r>
          </a:p>
        </p:txBody>
      </p:sp>
      <p:pic>
        <p:nvPicPr>
          <p:cNvPr id="7" name="Рисунок 6" descr="Пас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14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5" y="1336057"/>
            <a:ext cx="10379944" cy="437336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3077736" y="4761572"/>
            <a:ext cx="3746810" cy="122663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05415" y="5988206"/>
            <a:ext cx="699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фрагмент генома ВИЧ, </a:t>
            </a:r>
            <a:r>
              <a:rPr lang="ru-RU" dirty="0" err="1"/>
              <a:t>секвенируемый</a:t>
            </a:r>
            <a:r>
              <a:rPr lang="ru-RU" dirty="0"/>
              <a:t> для поиска мутаций лекарственной устойчивости методом </a:t>
            </a:r>
            <a:r>
              <a:rPr lang="ru-RU" dirty="0" err="1"/>
              <a:t>Сэнгера</a:t>
            </a:r>
            <a:endParaRPr lang="ru-RU" dirty="0"/>
          </a:p>
        </p:txBody>
      </p:sp>
      <p:pic>
        <p:nvPicPr>
          <p:cNvPr id="9" name="Рисунок 8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5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33" y="971551"/>
            <a:ext cx="823622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D736AE-9A84-43DD-89D8-D4BC5A52E05B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88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392</Words>
  <Application>Microsoft Macintosh PowerPoint</Application>
  <PresentationFormat>Широкоэкранный</PresentationFormat>
  <Paragraphs>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 РАЗРАБОТКА И АПРОБАЦИЯ МЕТОДА ВЫЯВЛЕНИЯ МУТАЦИЙ ЛЕКАРСТВЕННОЙ УСТОЙЧИВОСТИ ВИЧ ПУТЕМ СЕКВЕНИРОВАНИЯ НОВОГО ПОКОЛЕНИЯ</vt:lpstr>
      <vt:lpstr>Распространенность ВИЧ-инфекции в мире</vt:lpstr>
      <vt:lpstr>Презентация PowerPoint</vt:lpstr>
      <vt:lpstr>Презентация PowerPoint</vt:lpstr>
      <vt:lpstr>Жизненный цикл ВИЧ</vt:lpstr>
      <vt:lpstr>Неэффективная АРВ терапия</vt:lpstr>
      <vt:lpstr>МАТЕРИАЛЫ И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Вирусные гепатиты и ВИЧ в Южном Вьетнаме</dc:title>
  <dc:creator>Александр Щемелев</dc:creator>
  <cp:lastModifiedBy>Microsoft Office User</cp:lastModifiedBy>
  <cp:revision>40</cp:revision>
  <dcterms:created xsi:type="dcterms:W3CDTF">2019-11-16T10:51:17Z</dcterms:created>
  <dcterms:modified xsi:type="dcterms:W3CDTF">2021-04-12T07:45:31Z</dcterms:modified>
</cp:coreProperties>
</file>